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  <p:sldMasterId id="2147483678" r:id="rId2"/>
  </p:sldMasterIdLst>
  <p:notesMasterIdLst>
    <p:notesMasterId r:id="rId20"/>
  </p:notesMasterIdLst>
  <p:sldIdLst>
    <p:sldId id="256" r:id="rId3"/>
    <p:sldId id="258" r:id="rId4"/>
    <p:sldId id="260" r:id="rId5"/>
    <p:sldId id="305" r:id="rId6"/>
    <p:sldId id="310" r:id="rId7"/>
    <p:sldId id="311" r:id="rId8"/>
    <p:sldId id="312" r:id="rId9"/>
    <p:sldId id="303" r:id="rId10"/>
    <p:sldId id="306" r:id="rId11"/>
    <p:sldId id="307" r:id="rId12"/>
    <p:sldId id="308" r:id="rId13"/>
    <p:sldId id="309" r:id="rId14"/>
    <p:sldId id="304" r:id="rId15"/>
    <p:sldId id="270" r:id="rId16"/>
    <p:sldId id="268" r:id="rId17"/>
    <p:sldId id="261" r:id="rId18"/>
    <p:sldId id="278" r:id="rId19"/>
  </p:sldIdLst>
  <p:sldSz cx="9144000" cy="5143500" type="screen16x9"/>
  <p:notesSz cx="6858000" cy="9144000"/>
  <p:embeddedFontLst>
    <p:embeddedFont>
      <p:font typeface="Playfair Display" panose="020B0604020202020204" charset="0"/>
      <p:regular r:id="rId21"/>
      <p:bold r:id="rId22"/>
      <p:italic r:id="rId23"/>
      <p:boldItalic r:id="rId24"/>
    </p:embeddedFont>
    <p:embeddedFont>
      <p:font typeface="Cantarell" panose="020B0604020202020204" charset="0"/>
      <p:regular r:id="rId25"/>
      <p:bold r:id="rId26"/>
      <p:italic r:id="rId27"/>
      <p:boldItalic r:id="rId28"/>
    </p:embeddedFont>
    <p:embeddedFont>
      <p:font typeface="Bebas Neue" panose="020B0604020202020204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8013977-229B-4801-B4A8-A52FD49A563E}">
  <a:tblStyle styleId="{48013977-229B-4801-B4A8-A52FD49A56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4660"/>
  </p:normalViewPr>
  <p:slideViewPr>
    <p:cSldViewPr snapToGrid="0">
      <p:cViewPr varScale="1">
        <p:scale>
          <a:sx n="75" d="100"/>
          <a:sy n="75" d="100"/>
        </p:scale>
        <p:origin x="81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2ec61ca62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22ec61ca62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22ec61ca62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22ec61ca62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2ec61ca6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22ec61ca6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2ec61ca62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2ec61ca62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22ec61ca62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22ec61ca62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3108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2ec61ca62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2ec61ca62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0543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2ec61ca62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22ec61ca62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020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2ec61ca62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2ec61ca62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7419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22ec61ca6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22ec61ca6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22ec61ca62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22ec61ca62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536350" y="1022638"/>
            <a:ext cx="4071300" cy="17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6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304825" y="3426850"/>
            <a:ext cx="25344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Cantarell"/>
                <a:ea typeface="Cantarell"/>
                <a:cs typeface="Cantarell"/>
                <a:sym typeface="Cantarel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dk2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536350" y="1022638"/>
            <a:ext cx="4071300" cy="17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6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304825" y="3426850"/>
            <a:ext cx="25344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Cantarell"/>
                <a:ea typeface="Cantarell"/>
                <a:cs typeface="Cantarell"/>
                <a:sym typeface="Cantarel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11294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2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213150" y="2175200"/>
            <a:ext cx="4210800" cy="12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4797089" y="1138275"/>
            <a:ext cx="304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213150" y="3649525"/>
            <a:ext cx="4210800" cy="3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6951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81831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1290763" y="2595825"/>
            <a:ext cx="29076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2"/>
          </p:nvPr>
        </p:nvSpPr>
        <p:spPr>
          <a:xfrm>
            <a:off x="4945638" y="2595825"/>
            <a:ext cx="29076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3"/>
          </p:nvPr>
        </p:nvSpPr>
        <p:spPr>
          <a:xfrm>
            <a:off x="1290750" y="3105825"/>
            <a:ext cx="2907600" cy="9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4"/>
          </p:nvPr>
        </p:nvSpPr>
        <p:spPr>
          <a:xfrm>
            <a:off x="4945625" y="3105825"/>
            <a:ext cx="2907600" cy="9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24" name="Google Shape;24;p5"/>
          <p:cNvCxnSpPr/>
          <p:nvPr/>
        </p:nvCxnSpPr>
        <p:spPr>
          <a:xfrm>
            <a:off x="355225" y="577250"/>
            <a:ext cx="0" cy="3989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965997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dk2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27" name="Google Shape;27;p6"/>
          <p:cNvCxnSpPr/>
          <p:nvPr/>
        </p:nvCxnSpPr>
        <p:spPr>
          <a:xfrm>
            <a:off x="355225" y="577250"/>
            <a:ext cx="0" cy="3989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122852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chemeClr val="dk2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040000" y="938000"/>
            <a:ext cx="4626900" cy="14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685700" y="2649700"/>
            <a:ext cx="3738300" cy="15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87630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dk2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1517125" y="1307100"/>
            <a:ext cx="6109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33" name="Google Shape;33;p8"/>
          <p:cNvPicPr preferRelativeResize="0"/>
          <p:nvPr/>
        </p:nvPicPr>
        <p:blipFill rotWithShape="1">
          <a:blip r:embed="rId2">
            <a:alphaModFix/>
          </a:blip>
          <a:srcRect r="901"/>
          <a:stretch/>
        </p:blipFill>
        <p:spPr>
          <a:xfrm>
            <a:off x="6551000" y="0"/>
            <a:ext cx="2593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8"/>
          <p:cNvPicPr preferRelativeResize="0"/>
          <p:nvPr/>
        </p:nvPicPr>
        <p:blipFill rotWithShape="1">
          <a:blip r:embed="rId2">
            <a:alphaModFix/>
          </a:blip>
          <a:srcRect r="901"/>
          <a:stretch/>
        </p:blipFill>
        <p:spPr>
          <a:xfrm>
            <a:off x="0" y="0"/>
            <a:ext cx="2593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/>
          <p:nvPr/>
        </p:nvSpPr>
        <p:spPr>
          <a:xfrm>
            <a:off x="1512275" y="0"/>
            <a:ext cx="6119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57366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dk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145300" y="923750"/>
            <a:ext cx="3116100" cy="12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715100" y="2537900"/>
            <a:ext cx="3473700" cy="17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9447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title"/>
          </p:nvPr>
        </p:nvSpPr>
        <p:spPr>
          <a:xfrm>
            <a:off x="3137900" y="535000"/>
            <a:ext cx="5286300" cy="11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3986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213150" y="2175200"/>
            <a:ext cx="4210800" cy="12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4797089" y="1138275"/>
            <a:ext cx="304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213150" y="3649525"/>
            <a:ext cx="4210800" cy="3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dk2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532200" y="1459500"/>
            <a:ext cx="48918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subTitle" idx="1"/>
          </p:nvPr>
        </p:nvSpPr>
        <p:spPr>
          <a:xfrm>
            <a:off x="5050200" y="2970600"/>
            <a:ext cx="3373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44" name="Google Shape;44;p11"/>
          <p:cNvCxnSpPr/>
          <p:nvPr/>
        </p:nvCxnSpPr>
        <p:spPr>
          <a:xfrm>
            <a:off x="8783842" y="599850"/>
            <a:ext cx="0" cy="3989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208733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90805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title"/>
          </p:nvPr>
        </p:nvSpPr>
        <p:spPr>
          <a:xfrm>
            <a:off x="720000" y="1843370"/>
            <a:ext cx="2509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3020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1"/>
          </p:nvPr>
        </p:nvSpPr>
        <p:spPr>
          <a:xfrm>
            <a:off x="720000" y="226669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3"/>
          </p:nvPr>
        </p:nvSpPr>
        <p:spPr>
          <a:xfrm>
            <a:off x="3403800" y="1843370"/>
            <a:ext cx="2509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4" hasCustomPrompt="1"/>
          </p:nvPr>
        </p:nvSpPr>
        <p:spPr>
          <a:xfrm>
            <a:off x="3403800" y="13020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5"/>
          </p:nvPr>
        </p:nvSpPr>
        <p:spPr>
          <a:xfrm>
            <a:off x="3403800" y="226669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6"/>
          </p:nvPr>
        </p:nvSpPr>
        <p:spPr>
          <a:xfrm>
            <a:off x="6087600" y="184337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7" hasCustomPrompt="1"/>
          </p:nvPr>
        </p:nvSpPr>
        <p:spPr>
          <a:xfrm>
            <a:off x="6087600" y="13020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8"/>
          </p:nvPr>
        </p:nvSpPr>
        <p:spPr>
          <a:xfrm>
            <a:off x="6087600" y="226669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9"/>
          </p:nvPr>
        </p:nvSpPr>
        <p:spPr>
          <a:xfrm>
            <a:off x="720000" y="3561570"/>
            <a:ext cx="2509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13" hasCustomPrompt="1"/>
          </p:nvPr>
        </p:nvSpPr>
        <p:spPr>
          <a:xfrm>
            <a:off x="720000" y="30202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4"/>
          </p:nvPr>
        </p:nvSpPr>
        <p:spPr>
          <a:xfrm>
            <a:off x="720000" y="398489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15"/>
          </p:nvPr>
        </p:nvSpPr>
        <p:spPr>
          <a:xfrm>
            <a:off x="3403800" y="3561570"/>
            <a:ext cx="2509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16" hasCustomPrompt="1"/>
          </p:nvPr>
        </p:nvSpPr>
        <p:spPr>
          <a:xfrm>
            <a:off x="3403800" y="30202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7"/>
          </p:nvPr>
        </p:nvSpPr>
        <p:spPr>
          <a:xfrm>
            <a:off x="3403800" y="398489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8"/>
          </p:nvPr>
        </p:nvSpPr>
        <p:spPr>
          <a:xfrm>
            <a:off x="6087600" y="356157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9" hasCustomPrompt="1"/>
          </p:nvPr>
        </p:nvSpPr>
        <p:spPr>
          <a:xfrm>
            <a:off x="6087600" y="30202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20"/>
          </p:nvPr>
        </p:nvSpPr>
        <p:spPr>
          <a:xfrm>
            <a:off x="6087600" y="398489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66" name="Google Shape;66;p13"/>
          <p:cNvCxnSpPr/>
          <p:nvPr/>
        </p:nvCxnSpPr>
        <p:spPr>
          <a:xfrm>
            <a:off x="355225" y="577250"/>
            <a:ext cx="0" cy="3989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706653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solidFill>
          <a:schemeClr val="l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69" name="Google Shape;69;p14"/>
          <p:cNvCxnSpPr/>
          <p:nvPr/>
        </p:nvCxnSpPr>
        <p:spPr>
          <a:xfrm>
            <a:off x="355225" y="577250"/>
            <a:ext cx="0" cy="3989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604015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dk2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2290075" y="3204175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1"/>
          </p:nvPr>
        </p:nvSpPr>
        <p:spPr>
          <a:xfrm>
            <a:off x="1145550" y="1407425"/>
            <a:ext cx="6852900" cy="174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9111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solidFill>
          <a:schemeClr val="dk2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subTitle" idx="1"/>
          </p:nvPr>
        </p:nvSpPr>
        <p:spPr>
          <a:xfrm>
            <a:off x="715100" y="2843363"/>
            <a:ext cx="29076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715100" y="1267238"/>
            <a:ext cx="4269300" cy="146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76" name="Google Shape;76;p16"/>
          <p:cNvCxnSpPr/>
          <p:nvPr/>
        </p:nvCxnSpPr>
        <p:spPr>
          <a:xfrm>
            <a:off x="355225" y="577250"/>
            <a:ext cx="0" cy="3989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444076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subTitle" idx="1"/>
          </p:nvPr>
        </p:nvSpPr>
        <p:spPr>
          <a:xfrm>
            <a:off x="715100" y="2241675"/>
            <a:ext cx="2907600" cy="12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715100" y="1632225"/>
            <a:ext cx="290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80" name="Google Shape;80;p17"/>
          <p:cNvCxnSpPr/>
          <p:nvPr/>
        </p:nvCxnSpPr>
        <p:spPr>
          <a:xfrm>
            <a:off x="355225" y="577250"/>
            <a:ext cx="0" cy="3989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102735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subTitle" idx="1"/>
          </p:nvPr>
        </p:nvSpPr>
        <p:spPr>
          <a:xfrm>
            <a:off x="715100" y="2535263"/>
            <a:ext cx="3145800" cy="9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715100" y="1644338"/>
            <a:ext cx="314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84" name="Google Shape;84;p18"/>
          <p:cNvCxnSpPr/>
          <p:nvPr/>
        </p:nvCxnSpPr>
        <p:spPr>
          <a:xfrm>
            <a:off x="355225" y="577250"/>
            <a:ext cx="0" cy="3989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901895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bg>
      <p:bgPr>
        <a:solidFill>
          <a:schemeClr val="dk2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subTitle" idx="1"/>
          </p:nvPr>
        </p:nvSpPr>
        <p:spPr>
          <a:xfrm flipH="1">
            <a:off x="5596800" y="2510700"/>
            <a:ext cx="2827200" cy="8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 flipH="1">
            <a:off x="5395200" y="1642798"/>
            <a:ext cx="3028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88" name="Google Shape;88;p19"/>
          <p:cNvCxnSpPr/>
          <p:nvPr/>
        </p:nvCxnSpPr>
        <p:spPr>
          <a:xfrm>
            <a:off x="8783842" y="599850"/>
            <a:ext cx="0" cy="3989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109402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solidFill>
          <a:schemeClr val="dk2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subTitle" idx="1"/>
          </p:nvPr>
        </p:nvSpPr>
        <p:spPr>
          <a:xfrm>
            <a:off x="1290750" y="3220375"/>
            <a:ext cx="29076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2"/>
          </p:nvPr>
        </p:nvSpPr>
        <p:spPr>
          <a:xfrm>
            <a:off x="4945625" y="3220375"/>
            <a:ext cx="29076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subTitle" idx="3"/>
          </p:nvPr>
        </p:nvSpPr>
        <p:spPr>
          <a:xfrm>
            <a:off x="1290775" y="3716634"/>
            <a:ext cx="290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4"/>
          </p:nvPr>
        </p:nvSpPr>
        <p:spPr>
          <a:xfrm>
            <a:off x="4945650" y="3716634"/>
            <a:ext cx="290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95" name="Google Shape;95;p20"/>
          <p:cNvCxnSpPr/>
          <p:nvPr/>
        </p:nvCxnSpPr>
        <p:spPr>
          <a:xfrm>
            <a:off x="355225" y="577250"/>
            <a:ext cx="0" cy="3989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55702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1290763" y="2595825"/>
            <a:ext cx="29076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2"/>
          </p:nvPr>
        </p:nvSpPr>
        <p:spPr>
          <a:xfrm>
            <a:off x="4945638" y="2595825"/>
            <a:ext cx="29076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3"/>
          </p:nvPr>
        </p:nvSpPr>
        <p:spPr>
          <a:xfrm>
            <a:off x="1290750" y="3105825"/>
            <a:ext cx="2907600" cy="9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4"/>
          </p:nvPr>
        </p:nvSpPr>
        <p:spPr>
          <a:xfrm>
            <a:off x="4945625" y="3105825"/>
            <a:ext cx="2907600" cy="9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24" name="Google Shape;24;p5"/>
          <p:cNvCxnSpPr/>
          <p:nvPr/>
        </p:nvCxnSpPr>
        <p:spPr>
          <a:xfrm>
            <a:off x="355225" y="577250"/>
            <a:ext cx="0" cy="3989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>
            <a:spLocks noGrp="1"/>
          </p:cNvSpPr>
          <p:nvPr>
            <p:ph type="title"/>
          </p:nvPr>
        </p:nvSpPr>
        <p:spPr>
          <a:xfrm>
            <a:off x="720000" y="27577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subTitle" idx="1"/>
          </p:nvPr>
        </p:nvSpPr>
        <p:spPr>
          <a:xfrm>
            <a:off x="720000" y="3258231"/>
            <a:ext cx="23364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title" idx="2"/>
          </p:nvPr>
        </p:nvSpPr>
        <p:spPr>
          <a:xfrm>
            <a:off x="3403800" y="27577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ubTitle" idx="3"/>
          </p:nvPr>
        </p:nvSpPr>
        <p:spPr>
          <a:xfrm>
            <a:off x="3403800" y="3258231"/>
            <a:ext cx="23364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title" idx="4"/>
          </p:nvPr>
        </p:nvSpPr>
        <p:spPr>
          <a:xfrm>
            <a:off x="6087600" y="27577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5"/>
          </p:nvPr>
        </p:nvSpPr>
        <p:spPr>
          <a:xfrm>
            <a:off x="6087600" y="3258231"/>
            <a:ext cx="23364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04" name="Google Shape;104;p21"/>
          <p:cNvCxnSpPr/>
          <p:nvPr/>
        </p:nvCxnSpPr>
        <p:spPr>
          <a:xfrm>
            <a:off x="355225" y="577250"/>
            <a:ext cx="0" cy="3989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989231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title"/>
          </p:nvPr>
        </p:nvSpPr>
        <p:spPr>
          <a:xfrm>
            <a:off x="720000" y="2576141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subTitle" idx="1"/>
          </p:nvPr>
        </p:nvSpPr>
        <p:spPr>
          <a:xfrm>
            <a:off x="720000" y="3162681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title" idx="2"/>
          </p:nvPr>
        </p:nvSpPr>
        <p:spPr>
          <a:xfrm>
            <a:off x="3403800" y="2576141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ubTitle" idx="3"/>
          </p:nvPr>
        </p:nvSpPr>
        <p:spPr>
          <a:xfrm>
            <a:off x="3403800" y="3162681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title" idx="4"/>
          </p:nvPr>
        </p:nvSpPr>
        <p:spPr>
          <a:xfrm>
            <a:off x="6087600" y="2576141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subTitle" idx="5"/>
          </p:nvPr>
        </p:nvSpPr>
        <p:spPr>
          <a:xfrm>
            <a:off x="6087600" y="3162681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13" name="Google Shape;113;p22"/>
          <p:cNvCxnSpPr/>
          <p:nvPr/>
        </p:nvCxnSpPr>
        <p:spPr>
          <a:xfrm>
            <a:off x="355225" y="577250"/>
            <a:ext cx="0" cy="3989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8985056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1948887" y="1634000"/>
            <a:ext cx="220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subTitle" idx="1"/>
          </p:nvPr>
        </p:nvSpPr>
        <p:spPr>
          <a:xfrm>
            <a:off x="1948887" y="2068125"/>
            <a:ext cx="220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title" idx="2"/>
          </p:nvPr>
        </p:nvSpPr>
        <p:spPr>
          <a:xfrm>
            <a:off x="5834001" y="1634000"/>
            <a:ext cx="220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ubTitle" idx="3"/>
          </p:nvPr>
        </p:nvSpPr>
        <p:spPr>
          <a:xfrm>
            <a:off x="5834001" y="2068125"/>
            <a:ext cx="220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title" idx="4"/>
          </p:nvPr>
        </p:nvSpPr>
        <p:spPr>
          <a:xfrm>
            <a:off x="1948887" y="3067400"/>
            <a:ext cx="220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subTitle" idx="5"/>
          </p:nvPr>
        </p:nvSpPr>
        <p:spPr>
          <a:xfrm>
            <a:off x="1948887" y="3501525"/>
            <a:ext cx="220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title" idx="6"/>
          </p:nvPr>
        </p:nvSpPr>
        <p:spPr>
          <a:xfrm>
            <a:off x="5834001" y="3067400"/>
            <a:ext cx="220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7"/>
          </p:nvPr>
        </p:nvSpPr>
        <p:spPr>
          <a:xfrm>
            <a:off x="5834001" y="3501525"/>
            <a:ext cx="220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24" name="Google Shape;124;p23"/>
          <p:cNvCxnSpPr/>
          <p:nvPr/>
        </p:nvCxnSpPr>
        <p:spPr>
          <a:xfrm>
            <a:off x="355225" y="577250"/>
            <a:ext cx="0" cy="3989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070270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title"/>
          </p:nvPr>
        </p:nvSpPr>
        <p:spPr>
          <a:xfrm>
            <a:off x="720000" y="18598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subTitle" idx="1"/>
          </p:nvPr>
        </p:nvSpPr>
        <p:spPr>
          <a:xfrm>
            <a:off x="720000" y="224492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title" idx="2"/>
          </p:nvPr>
        </p:nvSpPr>
        <p:spPr>
          <a:xfrm>
            <a:off x="3419269" y="18598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3"/>
          </p:nvPr>
        </p:nvSpPr>
        <p:spPr>
          <a:xfrm>
            <a:off x="3419269" y="224492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title" idx="4"/>
          </p:nvPr>
        </p:nvSpPr>
        <p:spPr>
          <a:xfrm>
            <a:off x="720000" y="37385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subTitle" idx="5"/>
          </p:nvPr>
        </p:nvSpPr>
        <p:spPr>
          <a:xfrm>
            <a:off x="720000" y="412369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title" idx="6"/>
          </p:nvPr>
        </p:nvSpPr>
        <p:spPr>
          <a:xfrm>
            <a:off x="3419269" y="37385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subTitle" idx="7"/>
          </p:nvPr>
        </p:nvSpPr>
        <p:spPr>
          <a:xfrm>
            <a:off x="3419269" y="412369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title" idx="8"/>
          </p:nvPr>
        </p:nvSpPr>
        <p:spPr>
          <a:xfrm>
            <a:off x="6118545" y="185981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subTitle" idx="9"/>
          </p:nvPr>
        </p:nvSpPr>
        <p:spPr>
          <a:xfrm>
            <a:off x="6118545" y="224492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title" idx="13"/>
          </p:nvPr>
        </p:nvSpPr>
        <p:spPr>
          <a:xfrm>
            <a:off x="6118545" y="37385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subTitle" idx="14"/>
          </p:nvPr>
        </p:nvSpPr>
        <p:spPr>
          <a:xfrm>
            <a:off x="6118545" y="412369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39" name="Google Shape;139;p24"/>
          <p:cNvCxnSpPr/>
          <p:nvPr/>
        </p:nvCxnSpPr>
        <p:spPr>
          <a:xfrm>
            <a:off x="355225" y="577250"/>
            <a:ext cx="0" cy="3989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338451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dk2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>
            <a:spLocks noGrp="1"/>
          </p:cNvSpPr>
          <p:nvPr>
            <p:ph type="title" hasCustomPrompt="1"/>
          </p:nvPr>
        </p:nvSpPr>
        <p:spPr>
          <a:xfrm>
            <a:off x="715100" y="956600"/>
            <a:ext cx="34677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2" name="Google Shape;142;p25"/>
          <p:cNvSpPr txBox="1">
            <a:spLocks noGrp="1"/>
          </p:cNvSpPr>
          <p:nvPr>
            <p:ph type="subTitle" idx="1"/>
          </p:nvPr>
        </p:nvSpPr>
        <p:spPr>
          <a:xfrm>
            <a:off x="715100" y="1738825"/>
            <a:ext cx="34677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title" idx="2" hasCustomPrompt="1"/>
          </p:nvPr>
        </p:nvSpPr>
        <p:spPr>
          <a:xfrm>
            <a:off x="4961200" y="956600"/>
            <a:ext cx="34677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" name="Google Shape;144;p25"/>
          <p:cNvSpPr txBox="1">
            <a:spLocks noGrp="1"/>
          </p:cNvSpPr>
          <p:nvPr>
            <p:ph type="subTitle" idx="3"/>
          </p:nvPr>
        </p:nvSpPr>
        <p:spPr>
          <a:xfrm>
            <a:off x="4961200" y="1738825"/>
            <a:ext cx="34677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title" idx="4" hasCustomPrompt="1"/>
          </p:nvPr>
        </p:nvSpPr>
        <p:spPr>
          <a:xfrm>
            <a:off x="715100" y="3035675"/>
            <a:ext cx="34677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6" name="Google Shape;146;p25"/>
          <p:cNvSpPr txBox="1">
            <a:spLocks noGrp="1"/>
          </p:cNvSpPr>
          <p:nvPr>
            <p:ph type="subTitle" idx="5"/>
          </p:nvPr>
        </p:nvSpPr>
        <p:spPr>
          <a:xfrm>
            <a:off x="715100" y="3817900"/>
            <a:ext cx="34677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title" idx="6" hasCustomPrompt="1"/>
          </p:nvPr>
        </p:nvSpPr>
        <p:spPr>
          <a:xfrm>
            <a:off x="4961200" y="3035675"/>
            <a:ext cx="34677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8" name="Google Shape;148;p25"/>
          <p:cNvSpPr txBox="1">
            <a:spLocks noGrp="1"/>
          </p:cNvSpPr>
          <p:nvPr>
            <p:ph type="subTitle" idx="7"/>
          </p:nvPr>
        </p:nvSpPr>
        <p:spPr>
          <a:xfrm>
            <a:off x="4961200" y="3817900"/>
            <a:ext cx="34677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9" name="Google Shape;149;p25"/>
          <p:cNvCxnSpPr/>
          <p:nvPr/>
        </p:nvCxnSpPr>
        <p:spPr>
          <a:xfrm>
            <a:off x="355225" y="577250"/>
            <a:ext cx="0" cy="3989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5620006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dk2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ctrTitle"/>
          </p:nvPr>
        </p:nvSpPr>
        <p:spPr>
          <a:xfrm>
            <a:off x="724875" y="535000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subTitle" idx="1"/>
          </p:nvPr>
        </p:nvSpPr>
        <p:spPr>
          <a:xfrm>
            <a:off x="720000" y="1569725"/>
            <a:ext cx="42939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6"/>
          <p:cNvSpPr txBox="1"/>
          <p:nvPr/>
        </p:nvSpPr>
        <p:spPr>
          <a:xfrm>
            <a:off x="724875" y="3561900"/>
            <a:ext cx="4087500" cy="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antarell"/>
                <a:ea typeface="Cantarell"/>
                <a:cs typeface="Cantarell"/>
                <a:sym typeface="Cantarell"/>
              </a:rPr>
              <a:t>CREDITS: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Cantarell"/>
                <a:ea typeface="Cantarell"/>
                <a:cs typeface="Cantarell"/>
                <a:sym typeface="Cantarell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Cantarell"/>
                <a:ea typeface="Cantarell"/>
                <a:cs typeface="Cantarell"/>
                <a:sym typeface="Cantarell"/>
              </a:rPr>
              <a:t>, including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Cantarell"/>
                <a:ea typeface="Cantarell"/>
                <a:cs typeface="Cantarell"/>
                <a:sym typeface="Cantarell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lt1"/>
                </a:solidFill>
                <a:latin typeface="Cantarell"/>
                <a:ea typeface="Cantarell"/>
                <a:cs typeface="Cantarell"/>
                <a:sym typeface="Cantarell"/>
              </a:rPr>
              <a:t> </a:t>
            </a:r>
            <a:r>
              <a:rPr lang="en" sz="1200">
                <a:solidFill>
                  <a:schemeClr val="lt1"/>
                </a:solidFill>
                <a:latin typeface="Cantarell"/>
                <a:ea typeface="Cantarell"/>
                <a:cs typeface="Cantarell"/>
                <a:sym typeface="Cantarell"/>
              </a:rPr>
              <a:t>and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Cantarell"/>
                <a:ea typeface="Cantarell"/>
                <a:cs typeface="Cantarell"/>
                <a:sym typeface="Cantarell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lt1"/>
              </a:solidFill>
              <a:latin typeface="Cantarell"/>
              <a:ea typeface="Cantarell"/>
              <a:cs typeface="Cantarell"/>
              <a:sym typeface="Cantarell"/>
            </a:endParaRPr>
          </a:p>
        </p:txBody>
      </p:sp>
      <p:cxnSp>
        <p:nvCxnSpPr>
          <p:cNvPr id="154" name="Google Shape;154;p26"/>
          <p:cNvCxnSpPr/>
          <p:nvPr/>
        </p:nvCxnSpPr>
        <p:spPr>
          <a:xfrm>
            <a:off x="355225" y="577250"/>
            <a:ext cx="0" cy="3989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45300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45830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chemeClr val="dk2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1479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title"/>
          </p:nvPr>
        </p:nvSpPr>
        <p:spPr>
          <a:xfrm>
            <a:off x="3137900" y="535000"/>
            <a:ext cx="5286300" cy="11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2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532200" y="1459500"/>
            <a:ext cx="48918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subTitle" idx="1"/>
          </p:nvPr>
        </p:nvSpPr>
        <p:spPr>
          <a:xfrm>
            <a:off x="5050200" y="2970600"/>
            <a:ext cx="3373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44" name="Google Shape;44;p11"/>
          <p:cNvCxnSpPr/>
          <p:nvPr/>
        </p:nvCxnSpPr>
        <p:spPr>
          <a:xfrm>
            <a:off x="8783842" y="599850"/>
            <a:ext cx="0" cy="3989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title"/>
          </p:nvPr>
        </p:nvSpPr>
        <p:spPr>
          <a:xfrm>
            <a:off x="720000" y="1843370"/>
            <a:ext cx="2509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3020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1"/>
          </p:nvPr>
        </p:nvSpPr>
        <p:spPr>
          <a:xfrm>
            <a:off x="720000" y="226669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3"/>
          </p:nvPr>
        </p:nvSpPr>
        <p:spPr>
          <a:xfrm>
            <a:off x="3403800" y="1843370"/>
            <a:ext cx="2509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4" hasCustomPrompt="1"/>
          </p:nvPr>
        </p:nvSpPr>
        <p:spPr>
          <a:xfrm>
            <a:off x="3403800" y="13020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5"/>
          </p:nvPr>
        </p:nvSpPr>
        <p:spPr>
          <a:xfrm>
            <a:off x="3403800" y="226669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6"/>
          </p:nvPr>
        </p:nvSpPr>
        <p:spPr>
          <a:xfrm>
            <a:off x="6087600" y="184337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7" hasCustomPrompt="1"/>
          </p:nvPr>
        </p:nvSpPr>
        <p:spPr>
          <a:xfrm>
            <a:off x="6087600" y="13020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8"/>
          </p:nvPr>
        </p:nvSpPr>
        <p:spPr>
          <a:xfrm>
            <a:off x="6087600" y="226669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9"/>
          </p:nvPr>
        </p:nvSpPr>
        <p:spPr>
          <a:xfrm>
            <a:off x="720000" y="3561570"/>
            <a:ext cx="2509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13" hasCustomPrompt="1"/>
          </p:nvPr>
        </p:nvSpPr>
        <p:spPr>
          <a:xfrm>
            <a:off x="720000" y="30202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4"/>
          </p:nvPr>
        </p:nvSpPr>
        <p:spPr>
          <a:xfrm>
            <a:off x="720000" y="398489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15"/>
          </p:nvPr>
        </p:nvSpPr>
        <p:spPr>
          <a:xfrm>
            <a:off x="3403800" y="3561570"/>
            <a:ext cx="2509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16" hasCustomPrompt="1"/>
          </p:nvPr>
        </p:nvSpPr>
        <p:spPr>
          <a:xfrm>
            <a:off x="3403800" y="30202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7"/>
          </p:nvPr>
        </p:nvSpPr>
        <p:spPr>
          <a:xfrm>
            <a:off x="3403800" y="398489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8"/>
          </p:nvPr>
        </p:nvSpPr>
        <p:spPr>
          <a:xfrm>
            <a:off x="6087600" y="356157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9" hasCustomPrompt="1"/>
          </p:nvPr>
        </p:nvSpPr>
        <p:spPr>
          <a:xfrm>
            <a:off x="6087600" y="30202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20"/>
          </p:nvPr>
        </p:nvSpPr>
        <p:spPr>
          <a:xfrm>
            <a:off x="6087600" y="398489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66" name="Google Shape;66;p13"/>
          <p:cNvCxnSpPr/>
          <p:nvPr/>
        </p:nvCxnSpPr>
        <p:spPr>
          <a:xfrm>
            <a:off x="355225" y="577250"/>
            <a:ext cx="0" cy="3989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>
            <a:spLocks noGrp="1"/>
          </p:cNvSpPr>
          <p:nvPr>
            <p:ph type="title"/>
          </p:nvPr>
        </p:nvSpPr>
        <p:spPr>
          <a:xfrm>
            <a:off x="720000" y="27577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subTitle" idx="1"/>
          </p:nvPr>
        </p:nvSpPr>
        <p:spPr>
          <a:xfrm>
            <a:off x="720000" y="3258231"/>
            <a:ext cx="23364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title" idx="2"/>
          </p:nvPr>
        </p:nvSpPr>
        <p:spPr>
          <a:xfrm>
            <a:off x="3403800" y="27577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ubTitle" idx="3"/>
          </p:nvPr>
        </p:nvSpPr>
        <p:spPr>
          <a:xfrm>
            <a:off x="3403800" y="3258231"/>
            <a:ext cx="23364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title" idx="4"/>
          </p:nvPr>
        </p:nvSpPr>
        <p:spPr>
          <a:xfrm>
            <a:off x="6087600" y="27577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5"/>
          </p:nvPr>
        </p:nvSpPr>
        <p:spPr>
          <a:xfrm>
            <a:off x="6087600" y="3258231"/>
            <a:ext cx="23364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04" name="Google Shape;104;p21"/>
          <p:cNvCxnSpPr/>
          <p:nvPr/>
        </p:nvCxnSpPr>
        <p:spPr>
          <a:xfrm>
            <a:off x="355225" y="577250"/>
            <a:ext cx="0" cy="3989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26" Type="http://schemas.openxmlformats.org/officeDocument/2006/relationships/slideLayout" Target="../slideLayouts/slideLayout36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slideLayout" Target="../slideLayouts/slideLayout35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34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Relationship Id="rId27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●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○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■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●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○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■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●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○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ntarell"/>
              <a:buChar char="■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  <p:sldLayoutId id="2147483657" r:id="rId5"/>
    <p:sldLayoutId id="2147483658" r:id="rId6"/>
    <p:sldLayoutId id="2147483659" r:id="rId7"/>
    <p:sldLayoutId id="2147483667" r:id="rId8"/>
    <p:sldLayoutId id="2147483673" r:id="rId9"/>
    <p:sldLayoutId id="2147483674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●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○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■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●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○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■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●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○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ntarell"/>
              <a:buChar char="■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272604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  <p:sldLayoutId id="2147483701" r:id="rId23"/>
    <p:sldLayoutId id="2147483702" r:id="rId24"/>
    <p:sldLayoutId id="2147483703" r:id="rId25"/>
    <p:sldLayoutId id="2147483704" r:id="rId26"/>
    <p:sldLayoutId id="2147483705" r:id="rId2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38"/>
          <a:stretch/>
        </p:blipFill>
        <p:spPr>
          <a:xfrm>
            <a:off x="6712194" y="-1338"/>
            <a:ext cx="2657681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10"/>
          <a:stretch/>
        </p:blipFill>
        <p:spPr>
          <a:xfrm>
            <a:off x="-229220" y="-1338"/>
            <a:ext cx="3496951" cy="5144838"/>
          </a:xfrm>
          <a:prstGeom prst="rect">
            <a:avLst/>
          </a:prstGeom>
        </p:spPr>
      </p:pic>
      <p:sp>
        <p:nvSpPr>
          <p:cNvPr id="169" name="Google Shape;169;p32"/>
          <p:cNvSpPr/>
          <p:nvPr/>
        </p:nvSpPr>
        <p:spPr>
          <a:xfrm>
            <a:off x="2366675" y="0"/>
            <a:ext cx="4410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2"/>
          <p:cNvSpPr txBox="1">
            <a:spLocks noGrp="1"/>
          </p:cNvSpPr>
          <p:nvPr>
            <p:ph type="ctrTitle"/>
          </p:nvPr>
        </p:nvSpPr>
        <p:spPr>
          <a:xfrm>
            <a:off x="2536350" y="1022638"/>
            <a:ext cx="4071300" cy="17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 smtClean="0"/>
              <a:t>Mario and Luigi’s pizzas</a:t>
            </a:r>
            <a:endParaRPr sz="4700" dirty="0"/>
          </a:p>
        </p:txBody>
      </p:sp>
      <p:sp>
        <p:nvSpPr>
          <p:cNvPr id="171" name="Google Shape;171;p32"/>
          <p:cNvSpPr txBox="1">
            <a:spLocks noGrp="1"/>
          </p:cNvSpPr>
          <p:nvPr>
            <p:ph type="subTitle" idx="1"/>
          </p:nvPr>
        </p:nvSpPr>
        <p:spPr>
          <a:xfrm>
            <a:off x="3304825" y="3426850"/>
            <a:ext cx="25344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Ciuperca Diana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Demirci</a:t>
            </a:r>
            <a:r>
              <a:rPr lang="en-US" dirty="0" smtClean="0"/>
              <a:t> </a:t>
            </a:r>
            <a:r>
              <a:rPr lang="en-US" dirty="0" err="1" smtClean="0"/>
              <a:t>Alpay</a:t>
            </a:r>
            <a:endParaRPr lang="en-US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Dulgerov Stefan</a:t>
            </a:r>
            <a:endParaRPr dirty="0"/>
          </a:p>
        </p:txBody>
      </p:sp>
      <p:sp>
        <p:nvSpPr>
          <p:cNvPr id="172" name="Google Shape;172;p32"/>
          <p:cNvSpPr txBox="1"/>
          <p:nvPr/>
        </p:nvSpPr>
        <p:spPr>
          <a:xfrm>
            <a:off x="2588622" y="2803776"/>
            <a:ext cx="40713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 smtClean="0">
                <a:solidFill>
                  <a:schemeClr val="lt1"/>
                </a:solidFill>
                <a:latin typeface="Cantarell"/>
                <a:ea typeface="Cantarell"/>
                <a:cs typeface="Cantarell"/>
                <a:sym typeface="Cantarell"/>
              </a:rPr>
              <a:t>Group 7-1:</a:t>
            </a:r>
            <a:endParaRPr sz="1900" b="1" dirty="0">
              <a:latin typeface="Cantarell"/>
              <a:ea typeface="Cantarell"/>
              <a:cs typeface="Cantarell"/>
              <a:sym typeface="Cantarell"/>
            </a:endParaRPr>
          </a:p>
        </p:txBody>
      </p:sp>
      <p:sp>
        <p:nvSpPr>
          <p:cNvPr id="174" name="Google Shape;174;p32"/>
          <p:cNvSpPr/>
          <p:nvPr/>
        </p:nvSpPr>
        <p:spPr>
          <a:xfrm rot="-5400000">
            <a:off x="8362575" y="-287600"/>
            <a:ext cx="1155000" cy="21612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7" name="Google Shape;187;p32"/>
          <p:cNvCxnSpPr>
            <a:endCxn id="170" idx="0"/>
          </p:cNvCxnSpPr>
          <p:nvPr/>
        </p:nvCxnSpPr>
        <p:spPr>
          <a:xfrm>
            <a:off x="4572000" y="-62"/>
            <a:ext cx="0" cy="1022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" name="Google Shape;188;p32"/>
          <p:cNvCxnSpPr/>
          <p:nvPr/>
        </p:nvCxnSpPr>
        <p:spPr>
          <a:xfrm>
            <a:off x="4572000" y="4122138"/>
            <a:ext cx="0" cy="1022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035" y="215500"/>
            <a:ext cx="1091230" cy="1091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6AC45472-9EE8-8D0F-AE91-C986B1A1E312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en-US" dirty="0"/>
              <a:t>Database</a:t>
            </a:r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568A3B8E-3872-7555-32D4-89703EB473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80" r="12686"/>
          <a:stretch/>
        </p:blipFill>
        <p:spPr>
          <a:xfrm>
            <a:off x="580006" y="1132803"/>
            <a:ext cx="7983988" cy="1438947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93A9D6A5-DA7B-DF1D-DADD-A23FDF424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896" y="2686828"/>
            <a:ext cx="5876208" cy="234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6035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4DDF8589-738D-9E4A-9339-D4F9425BF8D0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en-US" dirty="0"/>
              <a:t>Database</a:t>
            </a:r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DE6998FA-9C55-E3F3-FD83-FFE66CF40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331" y="731375"/>
            <a:ext cx="5637654" cy="1126644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453A1CC1-AD08-9EB0-25AB-C067EDB29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86" y="1824073"/>
            <a:ext cx="6088908" cy="1082134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639711F0-B6C5-7C66-FD52-C6F9599E5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86" y="3005608"/>
            <a:ext cx="5182049" cy="2049958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4573BCCD-5529-6EF3-3E40-2C917BC9EF14}"/>
              </a:ext>
            </a:extLst>
          </p:cNvPr>
          <p:cNvSpPr txBox="1"/>
          <p:nvPr/>
        </p:nvSpPr>
        <p:spPr>
          <a:xfrm>
            <a:off x="5981414" y="4030587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tbl_orderrow</a:t>
            </a:r>
            <a:endParaRPr kumimoji="0" lang="nl-NL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8E0CBFAA-8930-B050-A9BA-BBAC1DD5E52D}"/>
              </a:ext>
            </a:extLst>
          </p:cNvPr>
          <p:cNvSpPr txBox="1"/>
          <p:nvPr/>
        </p:nvSpPr>
        <p:spPr>
          <a:xfrm>
            <a:off x="6570678" y="2417861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tbl_order</a:t>
            </a:r>
            <a:endParaRPr kumimoji="0" lang="nl-NL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03A0B9AC-EB31-A03C-904B-7F9C3A04684C}"/>
              </a:ext>
            </a:extLst>
          </p:cNvPr>
          <p:cNvSpPr txBox="1"/>
          <p:nvPr/>
        </p:nvSpPr>
        <p:spPr>
          <a:xfrm>
            <a:off x="5775158" y="434312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tbl_menu</a:t>
            </a:r>
            <a:endParaRPr kumimoji="0" lang="nl-NL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25976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ndertitel 6">
            <a:extLst>
              <a:ext uri="{FF2B5EF4-FFF2-40B4-BE49-F238E27FC236}">
                <a16:creationId xmlns:a16="http://schemas.microsoft.com/office/drawing/2014/main" id="{AC00AD73-2ED1-807E-D22A-88716B6704DB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720000" y="1511933"/>
            <a:ext cx="7323970" cy="2867562"/>
          </a:xfrm>
        </p:spPr>
        <p:txBody>
          <a:bodyPr/>
          <a:lstStyle/>
          <a:p>
            <a:r>
              <a:rPr lang="en-US" dirty="0"/>
              <a:t>Customer:</a:t>
            </a:r>
          </a:p>
          <a:p>
            <a:endParaRPr lang="en-US" dirty="0"/>
          </a:p>
          <a:p>
            <a:r>
              <a:rPr lang="en-US" dirty="0"/>
              <a:t>Home</a:t>
            </a:r>
          </a:p>
          <a:p>
            <a:r>
              <a:rPr lang="en-US" dirty="0"/>
              <a:t>Menu </a:t>
            </a:r>
          </a:p>
          <a:p>
            <a:r>
              <a:rPr lang="en-US" dirty="0"/>
              <a:t>Order details</a:t>
            </a:r>
          </a:p>
          <a:p>
            <a:r>
              <a:rPr lang="en-US" dirty="0"/>
              <a:t>Ordered screen</a:t>
            </a:r>
          </a:p>
          <a:p>
            <a:r>
              <a:rPr lang="en-US" dirty="0"/>
              <a:t>------------</a:t>
            </a:r>
          </a:p>
          <a:p>
            <a:r>
              <a:rPr lang="en-US" dirty="0"/>
              <a:t>Staff:</a:t>
            </a:r>
          </a:p>
          <a:p>
            <a:endParaRPr lang="en-US" dirty="0"/>
          </a:p>
          <a:p>
            <a:r>
              <a:rPr lang="en-US" dirty="0"/>
              <a:t>Cashier page</a:t>
            </a:r>
          </a:p>
          <a:p>
            <a:r>
              <a:rPr lang="en-US" dirty="0"/>
              <a:t>Chef page</a:t>
            </a:r>
            <a:endParaRPr lang="nl-NL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C7C01DD-5DF9-720D-5AB9-5FF75DA05053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en-US" dirty="0"/>
              <a:t>Pages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388120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>
            <a:spLocks noGrp="1"/>
          </p:cNvSpPr>
          <p:nvPr>
            <p:ph type="title"/>
          </p:nvPr>
        </p:nvSpPr>
        <p:spPr>
          <a:xfrm>
            <a:off x="3968236" y="2287033"/>
            <a:ext cx="4700605" cy="12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REFLECTIONS</a:t>
            </a:r>
            <a:endParaRPr sz="4800" dirty="0"/>
          </a:p>
        </p:txBody>
      </p:sp>
      <p:sp>
        <p:nvSpPr>
          <p:cNvPr id="242" name="Google Shape;242;p36"/>
          <p:cNvSpPr txBox="1">
            <a:spLocks noGrp="1"/>
          </p:cNvSpPr>
          <p:nvPr>
            <p:ph type="title" idx="2"/>
          </p:nvPr>
        </p:nvSpPr>
        <p:spPr>
          <a:xfrm>
            <a:off x="4797089" y="1138275"/>
            <a:ext cx="304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cxnSp>
        <p:nvCxnSpPr>
          <p:cNvPr id="244" name="Google Shape;244;p36"/>
          <p:cNvCxnSpPr/>
          <p:nvPr/>
        </p:nvCxnSpPr>
        <p:spPr>
          <a:xfrm>
            <a:off x="6318575" y="4122138"/>
            <a:ext cx="0" cy="1022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5" name="Google Shape;245;p36"/>
          <p:cNvCxnSpPr/>
          <p:nvPr/>
        </p:nvCxnSpPr>
        <p:spPr>
          <a:xfrm>
            <a:off x="6318575" y="-12"/>
            <a:ext cx="0" cy="1022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8"/>
            <a:ext cx="3429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254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TEAM MANAGEMENT</a:t>
            </a:r>
            <a:endParaRPr dirty="0"/>
          </a:p>
        </p:txBody>
      </p:sp>
      <p:sp>
        <p:nvSpPr>
          <p:cNvPr id="403" name="Google Shape;403;p46"/>
          <p:cNvSpPr txBox="1">
            <a:spLocks noGrp="1"/>
          </p:cNvSpPr>
          <p:nvPr>
            <p:ph type="subTitle" idx="3"/>
          </p:nvPr>
        </p:nvSpPr>
        <p:spPr>
          <a:xfrm>
            <a:off x="1290750" y="2928207"/>
            <a:ext cx="2907600" cy="12885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" dirty="0" smtClean="0"/>
              <a:t>Communication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" dirty="0" smtClean="0"/>
              <a:t>Project ideas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" dirty="0" smtClean="0"/>
              <a:t>Documentation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" dirty="0" smtClean="0"/>
              <a:t>Prototype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" dirty="0" smtClean="0"/>
              <a:t>Teamwork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" dirty="0" smtClean="0"/>
              <a:t>Implementation</a:t>
            </a:r>
          </a:p>
        </p:txBody>
      </p:sp>
      <p:sp>
        <p:nvSpPr>
          <p:cNvPr id="404" name="Google Shape;404;p46"/>
          <p:cNvSpPr txBox="1">
            <a:spLocks noGrp="1"/>
          </p:cNvSpPr>
          <p:nvPr>
            <p:ph type="subTitle" idx="1"/>
          </p:nvPr>
        </p:nvSpPr>
        <p:spPr>
          <a:xfrm>
            <a:off x="1290763" y="2418208"/>
            <a:ext cx="29076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What went well:</a:t>
            </a:r>
            <a:endParaRPr dirty="0"/>
          </a:p>
        </p:txBody>
      </p:sp>
      <p:sp>
        <p:nvSpPr>
          <p:cNvPr id="405" name="Google Shape;405;p46"/>
          <p:cNvSpPr txBox="1">
            <a:spLocks noGrp="1"/>
          </p:cNvSpPr>
          <p:nvPr>
            <p:ph type="subTitle" idx="2"/>
          </p:nvPr>
        </p:nvSpPr>
        <p:spPr>
          <a:xfrm>
            <a:off x="4945638" y="2418208"/>
            <a:ext cx="29076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What didn’t go well:</a:t>
            </a:r>
            <a:endParaRPr dirty="0"/>
          </a:p>
        </p:txBody>
      </p:sp>
      <p:sp>
        <p:nvSpPr>
          <p:cNvPr id="406" name="Google Shape;406;p46"/>
          <p:cNvSpPr txBox="1">
            <a:spLocks noGrp="1"/>
          </p:cNvSpPr>
          <p:nvPr>
            <p:ph type="subTitle" idx="4"/>
          </p:nvPr>
        </p:nvSpPr>
        <p:spPr>
          <a:xfrm>
            <a:off x="4945625" y="2928208"/>
            <a:ext cx="2907600" cy="9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Deadlines</a:t>
            </a:r>
          </a:p>
          <a:p>
            <a:pPr marL="0" indent="0"/>
            <a:r>
              <a:rPr lang="en" dirty="0"/>
              <a:t>Task </a:t>
            </a:r>
            <a:r>
              <a:rPr lang="en" dirty="0" smtClean="0"/>
              <a:t>division for implementation</a:t>
            </a: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7" name="Google Shape;407;p46"/>
          <p:cNvSpPr/>
          <p:nvPr/>
        </p:nvSpPr>
        <p:spPr>
          <a:xfrm>
            <a:off x="6055938" y="1582583"/>
            <a:ext cx="687000" cy="687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46"/>
          <p:cNvSpPr/>
          <p:nvPr/>
        </p:nvSpPr>
        <p:spPr>
          <a:xfrm>
            <a:off x="2401063" y="1582583"/>
            <a:ext cx="687000" cy="687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9" name="Google Shape;409;p46"/>
          <p:cNvGrpSpPr/>
          <p:nvPr/>
        </p:nvGrpSpPr>
        <p:grpSpPr>
          <a:xfrm>
            <a:off x="6211100" y="1749045"/>
            <a:ext cx="376684" cy="354097"/>
            <a:chOff x="4788225" y="1623562"/>
            <a:chExt cx="376684" cy="354097"/>
          </a:xfrm>
        </p:grpSpPr>
        <p:sp>
          <p:nvSpPr>
            <p:cNvPr id="410" name="Google Shape;410;p46"/>
            <p:cNvSpPr/>
            <p:nvPr/>
          </p:nvSpPr>
          <p:spPr>
            <a:xfrm>
              <a:off x="4850156" y="1874873"/>
              <a:ext cx="11738" cy="72644"/>
            </a:xfrm>
            <a:custGeom>
              <a:avLst/>
              <a:gdLst/>
              <a:ahLst/>
              <a:cxnLst/>
              <a:rect l="l" t="t" r="r" b="b"/>
              <a:pathLst>
                <a:path w="435" h="2692" extrusionOk="0">
                  <a:moveTo>
                    <a:pt x="218" y="1"/>
                  </a:moveTo>
                  <a:cubicBezTo>
                    <a:pt x="109" y="1"/>
                    <a:pt x="0" y="71"/>
                    <a:pt x="0" y="210"/>
                  </a:cubicBezTo>
                  <a:lnTo>
                    <a:pt x="0" y="2506"/>
                  </a:lnTo>
                  <a:cubicBezTo>
                    <a:pt x="0" y="2599"/>
                    <a:pt x="94" y="2692"/>
                    <a:pt x="218" y="2692"/>
                  </a:cubicBezTo>
                  <a:cubicBezTo>
                    <a:pt x="342" y="2692"/>
                    <a:pt x="435" y="2599"/>
                    <a:pt x="435" y="2506"/>
                  </a:cubicBezTo>
                  <a:lnTo>
                    <a:pt x="435" y="210"/>
                  </a:lnTo>
                  <a:cubicBezTo>
                    <a:pt x="435" y="71"/>
                    <a:pt x="32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6"/>
            <p:cNvSpPr/>
            <p:nvPr/>
          </p:nvSpPr>
          <p:spPr>
            <a:xfrm>
              <a:off x="4876115" y="1874873"/>
              <a:ext cx="10902" cy="72644"/>
            </a:xfrm>
            <a:custGeom>
              <a:avLst/>
              <a:gdLst/>
              <a:ahLst/>
              <a:cxnLst/>
              <a:rect l="l" t="t" r="r" b="b"/>
              <a:pathLst>
                <a:path w="404" h="2692" extrusionOk="0">
                  <a:moveTo>
                    <a:pt x="202" y="1"/>
                  </a:moveTo>
                  <a:cubicBezTo>
                    <a:pt x="101" y="1"/>
                    <a:pt x="0" y="71"/>
                    <a:pt x="0" y="210"/>
                  </a:cubicBezTo>
                  <a:lnTo>
                    <a:pt x="0" y="2506"/>
                  </a:lnTo>
                  <a:cubicBezTo>
                    <a:pt x="0" y="2599"/>
                    <a:pt x="93" y="2692"/>
                    <a:pt x="217" y="2692"/>
                  </a:cubicBezTo>
                  <a:cubicBezTo>
                    <a:pt x="310" y="2692"/>
                    <a:pt x="403" y="2599"/>
                    <a:pt x="403" y="2506"/>
                  </a:cubicBezTo>
                  <a:lnTo>
                    <a:pt x="403" y="210"/>
                  </a:lnTo>
                  <a:cubicBezTo>
                    <a:pt x="403" y="71"/>
                    <a:pt x="302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6"/>
            <p:cNvSpPr/>
            <p:nvPr/>
          </p:nvSpPr>
          <p:spPr>
            <a:xfrm>
              <a:off x="4788225" y="1623562"/>
              <a:ext cx="376684" cy="354097"/>
            </a:xfrm>
            <a:custGeom>
              <a:avLst/>
              <a:gdLst/>
              <a:ahLst/>
              <a:cxnLst/>
              <a:rect l="l" t="t" r="r" b="b"/>
              <a:pathLst>
                <a:path w="13959" h="13122" extrusionOk="0">
                  <a:moveTo>
                    <a:pt x="3009" y="1148"/>
                  </a:moveTo>
                  <a:cubicBezTo>
                    <a:pt x="3195" y="1148"/>
                    <a:pt x="3381" y="1334"/>
                    <a:pt x="3381" y="1551"/>
                  </a:cubicBezTo>
                  <a:lnTo>
                    <a:pt x="3381" y="4374"/>
                  </a:lnTo>
                  <a:cubicBezTo>
                    <a:pt x="3381" y="4591"/>
                    <a:pt x="3195" y="4777"/>
                    <a:pt x="3009" y="4777"/>
                  </a:cubicBezTo>
                  <a:cubicBezTo>
                    <a:pt x="2792" y="4777"/>
                    <a:pt x="2606" y="4591"/>
                    <a:pt x="2606" y="4374"/>
                  </a:cubicBezTo>
                  <a:lnTo>
                    <a:pt x="2575" y="1551"/>
                  </a:lnTo>
                  <a:cubicBezTo>
                    <a:pt x="2575" y="1334"/>
                    <a:pt x="2730" y="1148"/>
                    <a:pt x="2947" y="1148"/>
                  </a:cubicBezTo>
                  <a:close/>
                  <a:moveTo>
                    <a:pt x="7631" y="1148"/>
                  </a:moveTo>
                  <a:cubicBezTo>
                    <a:pt x="7848" y="1148"/>
                    <a:pt x="8034" y="1303"/>
                    <a:pt x="8034" y="1551"/>
                  </a:cubicBezTo>
                  <a:lnTo>
                    <a:pt x="8034" y="4374"/>
                  </a:lnTo>
                  <a:cubicBezTo>
                    <a:pt x="8034" y="4622"/>
                    <a:pt x="7848" y="4777"/>
                    <a:pt x="7631" y="4777"/>
                  </a:cubicBezTo>
                  <a:lnTo>
                    <a:pt x="7600" y="4777"/>
                  </a:lnTo>
                  <a:cubicBezTo>
                    <a:pt x="7383" y="4777"/>
                    <a:pt x="7197" y="4622"/>
                    <a:pt x="7197" y="4374"/>
                  </a:cubicBezTo>
                  <a:lnTo>
                    <a:pt x="7197" y="1551"/>
                  </a:lnTo>
                  <a:cubicBezTo>
                    <a:pt x="7197" y="1303"/>
                    <a:pt x="7383" y="1148"/>
                    <a:pt x="7600" y="1148"/>
                  </a:cubicBezTo>
                  <a:close/>
                  <a:moveTo>
                    <a:pt x="11384" y="1148"/>
                  </a:moveTo>
                  <a:cubicBezTo>
                    <a:pt x="11601" y="1148"/>
                    <a:pt x="11756" y="1334"/>
                    <a:pt x="11756" y="1551"/>
                  </a:cubicBezTo>
                  <a:lnTo>
                    <a:pt x="11756" y="4374"/>
                  </a:lnTo>
                  <a:cubicBezTo>
                    <a:pt x="11756" y="4591"/>
                    <a:pt x="11601" y="4777"/>
                    <a:pt x="11384" y="4777"/>
                  </a:cubicBezTo>
                  <a:lnTo>
                    <a:pt x="11353" y="4777"/>
                  </a:lnTo>
                  <a:cubicBezTo>
                    <a:pt x="11136" y="4777"/>
                    <a:pt x="10950" y="4591"/>
                    <a:pt x="10950" y="4374"/>
                  </a:cubicBezTo>
                  <a:lnTo>
                    <a:pt x="10950" y="1551"/>
                  </a:lnTo>
                  <a:cubicBezTo>
                    <a:pt x="10950" y="1334"/>
                    <a:pt x="11136" y="1148"/>
                    <a:pt x="11353" y="1148"/>
                  </a:cubicBezTo>
                  <a:close/>
                  <a:moveTo>
                    <a:pt x="11539" y="5180"/>
                  </a:moveTo>
                  <a:lnTo>
                    <a:pt x="11539" y="8872"/>
                  </a:lnTo>
                  <a:cubicBezTo>
                    <a:pt x="11539" y="8996"/>
                    <a:pt x="11632" y="9089"/>
                    <a:pt x="11756" y="9089"/>
                  </a:cubicBezTo>
                  <a:lnTo>
                    <a:pt x="11756" y="9058"/>
                  </a:lnTo>
                  <a:lnTo>
                    <a:pt x="12377" y="9058"/>
                  </a:lnTo>
                  <a:cubicBezTo>
                    <a:pt x="12594" y="9058"/>
                    <a:pt x="12780" y="9213"/>
                    <a:pt x="12842" y="9461"/>
                  </a:cubicBezTo>
                  <a:lnTo>
                    <a:pt x="13183" y="11012"/>
                  </a:lnTo>
                  <a:cubicBezTo>
                    <a:pt x="13276" y="11353"/>
                    <a:pt x="13183" y="11725"/>
                    <a:pt x="12966" y="12005"/>
                  </a:cubicBezTo>
                  <a:cubicBezTo>
                    <a:pt x="12749" y="12284"/>
                    <a:pt x="12408" y="12439"/>
                    <a:pt x="12067" y="12439"/>
                  </a:cubicBezTo>
                  <a:lnTo>
                    <a:pt x="11694" y="12439"/>
                  </a:lnTo>
                  <a:cubicBezTo>
                    <a:pt x="11415" y="12408"/>
                    <a:pt x="11229" y="12222"/>
                    <a:pt x="11229" y="11974"/>
                  </a:cubicBezTo>
                  <a:lnTo>
                    <a:pt x="11229" y="5180"/>
                  </a:lnTo>
                  <a:close/>
                  <a:moveTo>
                    <a:pt x="3133" y="5180"/>
                  </a:moveTo>
                  <a:lnTo>
                    <a:pt x="3133" y="7445"/>
                  </a:lnTo>
                  <a:cubicBezTo>
                    <a:pt x="3133" y="8034"/>
                    <a:pt x="3412" y="8593"/>
                    <a:pt x="3908" y="8903"/>
                  </a:cubicBezTo>
                  <a:lnTo>
                    <a:pt x="3939" y="8903"/>
                  </a:lnTo>
                  <a:cubicBezTo>
                    <a:pt x="4033" y="8965"/>
                    <a:pt x="4064" y="9027"/>
                    <a:pt x="4095" y="9120"/>
                  </a:cubicBezTo>
                  <a:lnTo>
                    <a:pt x="4591" y="11260"/>
                  </a:lnTo>
                  <a:cubicBezTo>
                    <a:pt x="4653" y="11601"/>
                    <a:pt x="4591" y="11974"/>
                    <a:pt x="4374" y="12253"/>
                  </a:cubicBezTo>
                  <a:cubicBezTo>
                    <a:pt x="4126" y="12532"/>
                    <a:pt x="3815" y="12687"/>
                    <a:pt x="3443" y="12687"/>
                  </a:cubicBezTo>
                  <a:lnTo>
                    <a:pt x="2513" y="12687"/>
                  </a:lnTo>
                  <a:cubicBezTo>
                    <a:pt x="1799" y="12687"/>
                    <a:pt x="1241" y="12005"/>
                    <a:pt x="1396" y="11260"/>
                  </a:cubicBezTo>
                  <a:lnTo>
                    <a:pt x="1892" y="9120"/>
                  </a:lnTo>
                  <a:cubicBezTo>
                    <a:pt x="1892" y="9027"/>
                    <a:pt x="1954" y="8965"/>
                    <a:pt x="2047" y="8903"/>
                  </a:cubicBezTo>
                  <a:cubicBezTo>
                    <a:pt x="2513" y="8562"/>
                    <a:pt x="2823" y="8003"/>
                    <a:pt x="2823" y="7414"/>
                  </a:cubicBezTo>
                  <a:lnTo>
                    <a:pt x="2823" y="5180"/>
                  </a:lnTo>
                  <a:close/>
                  <a:moveTo>
                    <a:pt x="372" y="0"/>
                  </a:moveTo>
                  <a:cubicBezTo>
                    <a:pt x="155" y="0"/>
                    <a:pt x="0" y="155"/>
                    <a:pt x="0" y="372"/>
                  </a:cubicBezTo>
                  <a:lnTo>
                    <a:pt x="0" y="1458"/>
                  </a:lnTo>
                  <a:cubicBezTo>
                    <a:pt x="0" y="1675"/>
                    <a:pt x="155" y="1861"/>
                    <a:pt x="372" y="1861"/>
                  </a:cubicBezTo>
                  <a:lnTo>
                    <a:pt x="2171" y="1861"/>
                  </a:lnTo>
                  <a:lnTo>
                    <a:pt x="2171" y="4374"/>
                  </a:lnTo>
                  <a:cubicBezTo>
                    <a:pt x="2171" y="4591"/>
                    <a:pt x="2264" y="4808"/>
                    <a:pt x="2420" y="4963"/>
                  </a:cubicBezTo>
                  <a:lnTo>
                    <a:pt x="2420" y="7414"/>
                  </a:lnTo>
                  <a:cubicBezTo>
                    <a:pt x="2451" y="7879"/>
                    <a:pt x="2202" y="8313"/>
                    <a:pt x="1830" y="8562"/>
                  </a:cubicBezTo>
                  <a:cubicBezTo>
                    <a:pt x="1675" y="8686"/>
                    <a:pt x="1551" y="8841"/>
                    <a:pt x="1520" y="9058"/>
                  </a:cubicBezTo>
                  <a:lnTo>
                    <a:pt x="993" y="11198"/>
                  </a:lnTo>
                  <a:cubicBezTo>
                    <a:pt x="776" y="12191"/>
                    <a:pt x="1520" y="13121"/>
                    <a:pt x="2513" y="13121"/>
                  </a:cubicBezTo>
                  <a:lnTo>
                    <a:pt x="3443" y="13121"/>
                  </a:lnTo>
                  <a:cubicBezTo>
                    <a:pt x="4467" y="13121"/>
                    <a:pt x="5211" y="12191"/>
                    <a:pt x="4994" y="11198"/>
                  </a:cubicBezTo>
                  <a:lnTo>
                    <a:pt x="4498" y="9058"/>
                  </a:lnTo>
                  <a:cubicBezTo>
                    <a:pt x="4467" y="8841"/>
                    <a:pt x="4343" y="8686"/>
                    <a:pt x="4188" y="8593"/>
                  </a:cubicBezTo>
                  <a:cubicBezTo>
                    <a:pt x="3784" y="8313"/>
                    <a:pt x="3567" y="7879"/>
                    <a:pt x="3567" y="7445"/>
                  </a:cubicBezTo>
                  <a:lnTo>
                    <a:pt x="3567" y="4994"/>
                  </a:lnTo>
                  <a:cubicBezTo>
                    <a:pt x="3722" y="4839"/>
                    <a:pt x="3815" y="4622"/>
                    <a:pt x="3815" y="4405"/>
                  </a:cubicBezTo>
                  <a:lnTo>
                    <a:pt x="3815" y="1861"/>
                  </a:lnTo>
                  <a:lnTo>
                    <a:pt x="6793" y="1861"/>
                  </a:lnTo>
                  <a:lnTo>
                    <a:pt x="6793" y="4374"/>
                  </a:lnTo>
                  <a:cubicBezTo>
                    <a:pt x="6762" y="4622"/>
                    <a:pt x="6855" y="4839"/>
                    <a:pt x="7041" y="4994"/>
                  </a:cubicBezTo>
                  <a:lnTo>
                    <a:pt x="7041" y="7104"/>
                  </a:lnTo>
                  <a:cubicBezTo>
                    <a:pt x="7010" y="7228"/>
                    <a:pt x="7134" y="7321"/>
                    <a:pt x="7259" y="7321"/>
                  </a:cubicBezTo>
                  <a:cubicBezTo>
                    <a:pt x="7383" y="7321"/>
                    <a:pt x="7476" y="7228"/>
                    <a:pt x="7476" y="7104"/>
                  </a:cubicBezTo>
                  <a:lnTo>
                    <a:pt x="7476" y="5180"/>
                  </a:lnTo>
                  <a:lnTo>
                    <a:pt x="7786" y="5180"/>
                  </a:lnTo>
                  <a:lnTo>
                    <a:pt x="7786" y="7941"/>
                  </a:lnTo>
                  <a:cubicBezTo>
                    <a:pt x="7786" y="8406"/>
                    <a:pt x="7972" y="8841"/>
                    <a:pt x="8282" y="9182"/>
                  </a:cubicBezTo>
                  <a:cubicBezTo>
                    <a:pt x="8437" y="9337"/>
                    <a:pt x="8530" y="9492"/>
                    <a:pt x="8623" y="9678"/>
                  </a:cubicBezTo>
                  <a:cubicBezTo>
                    <a:pt x="8934" y="10392"/>
                    <a:pt x="8934" y="11198"/>
                    <a:pt x="8623" y="11943"/>
                  </a:cubicBezTo>
                  <a:cubicBezTo>
                    <a:pt x="8468" y="12346"/>
                    <a:pt x="8096" y="12656"/>
                    <a:pt x="7631" y="12687"/>
                  </a:cubicBezTo>
                  <a:cubicBezTo>
                    <a:pt x="7197" y="12656"/>
                    <a:pt x="6824" y="12346"/>
                    <a:pt x="6669" y="11912"/>
                  </a:cubicBezTo>
                  <a:cubicBezTo>
                    <a:pt x="6359" y="11198"/>
                    <a:pt x="6359" y="10392"/>
                    <a:pt x="6669" y="9647"/>
                  </a:cubicBezTo>
                  <a:cubicBezTo>
                    <a:pt x="6762" y="9492"/>
                    <a:pt x="6855" y="9337"/>
                    <a:pt x="6979" y="9182"/>
                  </a:cubicBezTo>
                  <a:cubicBezTo>
                    <a:pt x="7321" y="8841"/>
                    <a:pt x="7476" y="8406"/>
                    <a:pt x="7507" y="7941"/>
                  </a:cubicBezTo>
                  <a:lnTo>
                    <a:pt x="7507" y="7910"/>
                  </a:lnTo>
                  <a:cubicBezTo>
                    <a:pt x="7507" y="7802"/>
                    <a:pt x="7413" y="7718"/>
                    <a:pt x="7307" y="7718"/>
                  </a:cubicBezTo>
                  <a:cubicBezTo>
                    <a:pt x="7291" y="7718"/>
                    <a:pt x="7275" y="7720"/>
                    <a:pt x="7259" y="7724"/>
                  </a:cubicBezTo>
                  <a:cubicBezTo>
                    <a:pt x="7242" y="7720"/>
                    <a:pt x="7226" y="7718"/>
                    <a:pt x="7211" y="7718"/>
                  </a:cubicBezTo>
                  <a:cubicBezTo>
                    <a:pt x="7112" y="7718"/>
                    <a:pt x="7045" y="7802"/>
                    <a:pt x="7072" y="7910"/>
                  </a:cubicBezTo>
                  <a:lnTo>
                    <a:pt x="7072" y="7941"/>
                  </a:lnTo>
                  <a:cubicBezTo>
                    <a:pt x="7041" y="8282"/>
                    <a:pt x="6917" y="8624"/>
                    <a:pt x="6669" y="8903"/>
                  </a:cubicBezTo>
                  <a:cubicBezTo>
                    <a:pt x="6514" y="9058"/>
                    <a:pt x="6390" y="9244"/>
                    <a:pt x="6297" y="9461"/>
                  </a:cubicBezTo>
                  <a:cubicBezTo>
                    <a:pt x="5894" y="10299"/>
                    <a:pt x="5925" y="11260"/>
                    <a:pt x="6297" y="12098"/>
                  </a:cubicBezTo>
                  <a:cubicBezTo>
                    <a:pt x="6514" y="12656"/>
                    <a:pt x="7041" y="13059"/>
                    <a:pt x="7631" y="13090"/>
                  </a:cubicBezTo>
                  <a:cubicBezTo>
                    <a:pt x="8251" y="13059"/>
                    <a:pt x="8778" y="12656"/>
                    <a:pt x="8965" y="12098"/>
                  </a:cubicBezTo>
                  <a:cubicBezTo>
                    <a:pt x="9368" y="11260"/>
                    <a:pt x="9368" y="10299"/>
                    <a:pt x="8965" y="9492"/>
                  </a:cubicBezTo>
                  <a:cubicBezTo>
                    <a:pt x="8872" y="9275"/>
                    <a:pt x="8747" y="9058"/>
                    <a:pt x="8592" y="8903"/>
                  </a:cubicBezTo>
                  <a:cubicBezTo>
                    <a:pt x="8344" y="8624"/>
                    <a:pt x="8189" y="8282"/>
                    <a:pt x="8189" y="7941"/>
                  </a:cubicBezTo>
                  <a:lnTo>
                    <a:pt x="8189" y="4994"/>
                  </a:lnTo>
                  <a:cubicBezTo>
                    <a:pt x="8375" y="4839"/>
                    <a:pt x="8468" y="4622"/>
                    <a:pt x="8468" y="4405"/>
                  </a:cubicBezTo>
                  <a:lnTo>
                    <a:pt x="8468" y="1861"/>
                  </a:lnTo>
                  <a:lnTo>
                    <a:pt x="10578" y="1861"/>
                  </a:lnTo>
                  <a:lnTo>
                    <a:pt x="10578" y="4374"/>
                  </a:lnTo>
                  <a:cubicBezTo>
                    <a:pt x="10578" y="4622"/>
                    <a:pt x="10671" y="4839"/>
                    <a:pt x="10826" y="4994"/>
                  </a:cubicBezTo>
                  <a:lnTo>
                    <a:pt x="10826" y="11974"/>
                  </a:lnTo>
                  <a:cubicBezTo>
                    <a:pt x="10826" y="12470"/>
                    <a:pt x="11229" y="12873"/>
                    <a:pt x="11725" y="12873"/>
                  </a:cubicBezTo>
                  <a:lnTo>
                    <a:pt x="12098" y="12873"/>
                  </a:lnTo>
                  <a:cubicBezTo>
                    <a:pt x="13090" y="12873"/>
                    <a:pt x="13835" y="11943"/>
                    <a:pt x="13618" y="10950"/>
                  </a:cubicBezTo>
                  <a:lnTo>
                    <a:pt x="13276" y="9368"/>
                  </a:lnTo>
                  <a:cubicBezTo>
                    <a:pt x="13183" y="8965"/>
                    <a:pt x="12811" y="8686"/>
                    <a:pt x="12377" y="8686"/>
                  </a:cubicBezTo>
                  <a:lnTo>
                    <a:pt x="11973" y="8686"/>
                  </a:lnTo>
                  <a:lnTo>
                    <a:pt x="11973" y="4994"/>
                  </a:lnTo>
                  <a:cubicBezTo>
                    <a:pt x="12129" y="4839"/>
                    <a:pt x="12222" y="4622"/>
                    <a:pt x="12253" y="4405"/>
                  </a:cubicBezTo>
                  <a:lnTo>
                    <a:pt x="12253" y="1861"/>
                  </a:lnTo>
                  <a:lnTo>
                    <a:pt x="13555" y="1861"/>
                  </a:lnTo>
                  <a:cubicBezTo>
                    <a:pt x="13773" y="1861"/>
                    <a:pt x="13959" y="1675"/>
                    <a:pt x="13959" y="1489"/>
                  </a:cubicBezTo>
                  <a:lnTo>
                    <a:pt x="13959" y="372"/>
                  </a:lnTo>
                  <a:cubicBezTo>
                    <a:pt x="13959" y="155"/>
                    <a:pt x="13773" y="0"/>
                    <a:pt x="13555" y="0"/>
                  </a:cubicBezTo>
                  <a:lnTo>
                    <a:pt x="5646" y="0"/>
                  </a:lnTo>
                  <a:cubicBezTo>
                    <a:pt x="5366" y="0"/>
                    <a:pt x="5366" y="404"/>
                    <a:pt x="5646" y="404"/>
                  </a:cubicBezTo>
                  <a:lnTo>
                    <a:pt x="13524" y="404"/>
                  </a:lnTo>
                  <a:lnTo>
                    <a:pt x="13524" y="1458"/>
                  </a:lnTo>
                  <a:lnTo>
                    <a:pt x="12222" y="1458"/>
                  </a:lnTo>
                  <a:cubicBezTo>
                    <a:pt x="12162" y="1072"/>
                    <a:pt x="11847" y="743"/>
                    <a:pt x="11466" y="743"/>
                  </a:cubicBezTo>
                  <a:cubicBezTo>
                    <a:pt x="11449" y="743"/>
                    <a:pt x="11432" y="743"/>
                    <a:pt x="11415" y="745"/>
                  </a:cubicBezTo>
                  <a:lnTo>
                    <a:pt x="11353" y="745"/>
                  </a:lnTo>
                  <a:cubicBezTo>
                    <a:pt x="11336" y="743"/>
                    <a:pt x="11319" y="743"/>
                    <a:pt x="11302" y="743"/>
                  </a:cubicBezTo>
                  <a:cubicBezTo>
                    <a:pt x="10921" y="743"/>
                    <a:pt x="10606" y="1072"/>
                    <a:pt x="10547" y="1458"/>
                  </a:cubicBezTo>
                  <a:lnTo>
                    <a:pt x="8437" y="1458"/>
                  </a:lnTo>
                  <a:cubicBezTo>
                    <a:pt x="8375" y="1055"/>
                    <a:pt x="8034" y="745"/>
                    <a:pt x="7631" y="745"/>
                  </a:cubicBezTo>
                  <a:lnTo>
                    <a:pt x="7600" y="745"/>
                  </a:lnTo>
                  <a:cubicBezTo>
                    <a:pt x="7581" y="743"/>
                    <a:pt x="7563" y="743"/>
                    <a:pt x="7545" y="743"/>
                  </a:cubicBezTo>
                  <a:cubicBezTo>
                    <a:pt x="7137" y="743"/>
                    <a:pt x="6823" y="1072"/>
                    <a:pt x="6793" y="1458"/>
                  </a:cubicBezTo>
                  <a:lnTo>
                    <a:pt x="3815" y="1458"/>
                  </a:lnTo>
                  <a:cubicBezTo>
                    <a:pt x="3786" y="1072"/>
                    <a:pt x="3443" y="743"/>
                    <a:pt x="3060" y="743"/>
                  </a:cubicBezTo>
                  <a:cubicBezTo>
                    <a:pt x="3043" y="743"/>
                    <a:pt x="3026" y="743"/>
                    <a:pt x="3009" y="745"/>
                  </a:cubicBezTo>
                  <a:cubicBezTo>
                    <a:pt x="2575" y="745"/>
                    <a:pt x="2233" y="1055"/>
                    <a:pt x="2171" y="1458"/>
                  </a:cubicBezTo>
                  <a:lnTo>
                    <a:pt x="403" y="1458"/>
                  </a:lnTo>
                  <a:lnTo>
                    <a:pt x="403" y="404"/>
                  </a:lnTo>
                  <a:lnTo>
                    <a:pt x="4808" y="404"/>
                  </a:lnTo>
                  <a:cubicBezTo>
                    <a:pt x="5087" y="404"/>
                    <a:pt x="5087" y="0"/>
                    <a:pt x="48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" name="Google Shape;413;p46"/>
          <p:cNvGrpSpPr/>
          <p:nvPr/>
        </p:nvGrpSpPr>
        <p:grpSpPr>
          <a:xfrm>
            <a:off x="2582570" y="1737642"/>
            <a:ext cx="323982" cy="376899"/>
            <a:chOff x="4000533" y="1611634"/>
            <a:chExt cx="323982" cy="376899"/>
          </a:xfrm>
        </p:grpSpPr>
        <p:sp>
          <p:nvSpPr>
            <p:cNvPr id="414" name="Google Shape;414;p46"/>
            <p:cNvSpPr/>
            <p:nvPr/>
          </p:nvSpPr>
          <p:spPr>
            <a:xfrm>
              <a:off x="4000533" y="1611634"/>
              <a:ext cx="151548" cy="376899"/>
            </a:xfrm>
            <a:custGeom>
              <a:avLst/>
              <a:gdLst/>
              <a:ahLst/>
              <a:cxnLst/>
              <a:rect l="l" t="t" r="r" b="b"/>
              <a:pathLst>
                <a:path w="5616" h="13967" extrusionOk="0">
                  <a:moveTo>
                    <a:pt x="2824" y="411"/>
                  </a:moveTo>
                  <a:cubicBezTo>
                    <a:pt x="2979" y="411"/>
                    <a:pt x="3103" y="535"/>
                    <a:pt x="3134" y="690"/>
                  </a:cubicBezTo>
                  <a:lnTo>
                    <a:pt x="3568" y="3327"/>
                  </a:lnTo>
                  <a:lnTo>
                    <a:pt x="2079" y="3327"/>
                  </a:lnTo>
                  <a:lnTo>
                    <a:pt x="2482" y="690"/>
                  </a:lnTo>
                  <a:cubicBezTo>
                    <a:pt x="2513" y="535"/>
                    <a:pt x="2669" y="411"/>
                    <a:pt x="2824" y="411"/>
                  </a:cubicBezTo>
                  <a:close/>
                  <a:moveTo>
                    <a:pt x="1521" y="3730"/>
                  </a:moveTo>
                  <a:lnTo>
                    <a:pt x="1521" y="5064"/>
                  </a:lnTo>
                  <a:lnTo>
                    <a:pt x="993" y="5064"/>
                  </a:lnTo>
                  <a:lnTo>
                    <a:pt x="993" y="3823"/>
                  </a:lnTo>
                  <a:cubicBezTo>
                    <a:pt x="993" y="3761"/>
                    <a:pt x="1024" y="3730"/>
                    <a:pt x="1087" y="3730"/>
                  </a:cubicBezTo>
                  <a:close/>
                  <a:moveTo>
                    <a:pt x="2606" y="3730"/>
                  </a:moveTo>
                  <a:lnTo>
                    <a:pt x="2606" y="5064"/>
                  </a:lnTo>
                  <a:lnTo>
                    <a:pt x="1924" y="5064"/>
                  </a:lnTo>
                  <a:lnTo>
                    <a:pt x="1924" y="3730"/>
                  </a:lnTo>
                  <a:close/>
                  <a:moveTo>
                    <a:pt x="3692" y="3730"/>
                  </a:moveTo>
                  <a:lnTo>
                    <a:pt x="3692" y="5064"/>
                  </a:lnTo>
                  <a:lnTo>
                    <a:pt x="3010" y="5064"/>
                  </a:lnTo>
                  <a:lnTo>
                    <a:pt x="3010" y="3730"/>
                  </a:lnTo>
                  <a:close/>
                  <a:moveTo>
                    <a:pt x="4530" y="3730"/>
                  </a:moveTo>
                  <a:cubicBezTo>
                    <a:pt x="4592" y="3730"/>
                    <a:pt x="4654" y="3761"/>
                    <a:pt x="4654" y="3823"/>
                  </a:cubicBezTo>
                  <a:lnTo>
                    <a:pt x="4654" y="5064"/>
                  </a:lnTo>
                  <a:lnTo>
                    <a:pt x="4095" y="5064"/>
                  </a:lnTo>
                  <a:lnTo>
                    <a:pt x="4095" y="3730"/>
                  </a:lnTo>
                  <a:close/>
                  <a:moveTo>
                    <a:pt x="2141" y="7235"/>
                  </a:moveTo>
                  <a:cubicBezTo>
                    <a:pt x="2234" y="7235"/>
                    <a:pt x="2327" y="7297"/>
                    <a:pt x="2327" y="7422"/>
                  </a:cubicBezTo>
                  <a:lnTo>
                    <a:pt x="2327" y="11485"/>
                  </a:lnTo>
                  <a:cubicBezTo>
                    <a:pt x="2327" y="11578"/>
                    <a:pt x="2234" y="11671"/>
                    <a:pt x="2141" y="11671"/>
                  </a:cubicBezTo>
                  <a:lnTo>
                    <a:pt x="404" y="11671"/>
                  </a:lnTo>
                  <a:lnTo>
                    <a:pt x="404" y="10399"/>
                  </a:lnTo>
                  <a:lnTo>
                    <a:pt x="1087" y="10399"/>
                  </a:lnTo>
                  <a:cubicBezTo>
                    <a:pt x="1106" y="10407"/>
                    <a:pt x="1123" y="10410"/>
                    <a:pt x="1140" y="10410"/>
                  </a:cubicBezTo>
                  <a:cubicBezTo>
                    <a:pt x="1317" y="10410"/>
                    <a:pt x="1317" y="10017"/>
                    <a:pt x="1140" y="10017"/>
                  </a:cubicBezTo>
                  <a:cubicBezTo>
                    <a:pt x="1123" y="10017"/>
                    <a:pt x="1106" y="10020"/>
                    <a:pt x="1087" y="10027"/>
                  </a:cubicBezTo>
                  <a:lnTo>
                    <a:pt x="404" y="10027"/>
                  </a:lnTo>
                  <a:lnTo>
                    <a:pt x="404" y="9562"/>
                  </a:lnTo>
                  <a:lnTo>
                    <a:pt x="1087" y="9562"/>
                  </a:lnTo>
                  <a:cubicBezTo>
                    <a:pt x="1366" y="9562"/>
                    <a:pt x="1366" y="9128"/>
                    <a:pt x="1087" y="9128"/>
                  </a:cubicBezTo>
                  <a:lnTo>
                    <a:pt x="404" y="9128"/>
                  </a:lnTo>
                  <a:lnTo>
                    <a:pt x="404" y="8693"/>
                  </a:lnTo>
                  <a:lnTo>
                    <a:pt x="1087" y="8693"/>
                  </a:lnTo>
                  <a:cubicBezTo>
                    <a:pt x="1366" y="8693"/>
                    <a:pt x="1366" y="8259"/>
                    <a:pt x="1087" y="8259"/>
                  </a:cubicBezTo>
                  <a:lnTo>
                    <a:pt x="404" y="8259"/>
                  </a:lnTo>
                  <a:lnTo>
                    <a:pt x="404" y="7235"/>
                  </a:lnTo>
                  <a:close/>
                  <a:moveTo>
                    <a:pt x="2808" y="0"/>
                  </a:moveTo>
                  <a:cubicBezTo>
                    <a:pt x="2475" y="0"/>
                    <a:pt x="2141" y="210"/>
                    <a:pt x="2079" y="628"/>
                  </a:cubicBezTo>
                  <a:lnTo>
                    <a:pt x="1645" y="3327"/>
                  </a:lnTo>
                  <a:lnTo>
                    <a:pt x="1087" y="3327"/>
                  </a:lnTo>
                  <a:cubicBezTo>
                    <a:pt x="807" y="3327"/>
                    <a:pt x="559" y="3544"/>
                    <a:pt x="559" y="3823"/>
                  </a:cubicBezTo>
                  <a:lnTo>
                    <a:pt x="559" y="5064"/>
                  </a:lnTo>
                  <a:cubicBezTo>
                    <a:pt x="249" y="5064"/>
                    <a:pt x="1" y="5312"/>
                    <a:pt x="1" y="5622"/>
                  </a:cubicBezTo>
                  <a:lnTo>
                    <a:pt x="1" y="13377"/>
                  </a:lnTo>
                  <a:cubicBezTo>
                    <a:pt x="1" y="13718"/>
                    <a:pt x="280" y="13967"/>
                    <a:pt x="590" y="13967"/>
                  </a:cubicBezTo>
                  <a:lnTo>
                    <a:pt x="5057" y="13967"/>
                  </a:lnTo>
                  <a:cubicBezTo>
                    <a:pt x="5367" y="13967"/>
                    <a:pt x="5615" y="13718"/>
                    <a:pt x="5615" y="13377"/>
                  </a:cubicBezTo>
                  <a:lnTo>
                    <a:pt x="5615" y="11175"/>
                  </a:lnTo>
                  <a:cubicBezTo>
                    <a:pt x="5615" y="11051"/>
                    <a:pt x="5522" y="10958"/>
                    <a:pt x="5429" y="10958"/>
                  </a:cubicBezTo>
                  <a:cubicBezTo>
                    <a:pt x="5305" y="10958"/>
                    <a:pt x="5212" y="11051"/>
                    <a:pt x="5212" y="11175"/>
                  </a:cubicBezTo>
                  <a:lnTo>
                    <a:pt x="5212" y="13377"/>
                  </a:lnTo>
                  <a:cubicBezTo>
                    <a:pt x="5212" y="13501"/>
                    <a:pt x="5150" y="13563"/>
                    <a:pt x="5057" y="13594"/>
                  </a:cubicBezTo>
                  <a:lnTo>
                    <a:pt x="590" y="13594"/>
                  </a:lnTo>
                  <a:cubicBezTo>
                    <a:pt x="497" y="13594"/>
                    <a:pt x="435" y="13501"/>
                    <a:pt x="435" y="13408"/>
                  </a:cubicBezTo>
                  <a:lnTo>
                    <a:pt x="435" y="12074"/>
                  </a:lnTo>
                  <a:lnTo>
                    <a:pt x="2141" y="12074"/>
                  </a:lnTo>
                  <a:cubicBezTo>
                    <a:pt x="2482" y="12074"/>
                    <a:pt x="2731" y="11826"/>
                    <a:pt x="2731" y="11485"/>
                  </a:cubicBezTo>
                  <a:lnTo>
                    <a:pt x="2731" y="7422"/>
                  </a:lnTo>
                  <a:cubicBezTo>
                    <a:pt x="2731" y="7080"/>
                    <a:pt x="2482" y="6801"/>
                    <a:pt x="2141" y="6801"/>
                  </a:cubicBezTo>
                  <a:lnTo>
                    <a:pt x="435" y="6801"/>
                  </a:lnTo>
                  <a:lnTo>
                    <a:pt x="435" y="5653"/>
                  </a:lnTo>
                  <a:cubicBezTo>
                    <a:pt x="435" y="5560"/>
                    <a:pt x="497" y="5467"/>
                    <a:pt x="590" y="5467"/>
                  </a:cubicBezTo>
                  <a:lnTo>
                    <a:pt x="5057" y="5467"/>
                  </a:lnTo>
                  <a:cubicBezTo>
                    <a:pt x="5150" y="5467"/>
                    <a:pt x="5212" y="5560"/>
                    <a:pt x="5212" y="5653"/>
                  </a:cubicBezTo>
                  <a:lnTo>
                    <a:pt x="5212" y="10368"/>
                  </a:lnTo>
                  <a:cubicBezTo>
                    <a:pt x="5212" y="10461"/>
                    <a:pt x="5305" y="10554"/>
                    <a:pt x="5429" y="10554"/>
                  </a:cubicBezTo>
                  <a:cubicBezTo>
                    <a:pt x="5522" y="10554"/>
                    <a:pt x="5615" y="10461"/>
                    <a:pt x="5615" y="10368"/>
                  </a:cubicBezTo>
                  <a:lnTo>
                    <a:pt x="5615" y="5622"/>
                  </a:lnTo>
                  <a:cubicBezTo>
                    <a:pt x="5615" y="5312"/>
                    <a:pt x="5367" y="5064"/>
                    <a:pt x="5057" y="5064"/>
                  </a:cubicBezTo>
                  <a:lnTo>
                    <a:pt x="5057" y="3823"/>
                  </a:lnTo>
                  <a:cubicBezTo>
                    <a:pt x="5026" y="3544"/>
                    <a:pt x="4809" y="3327"/>
                    <a:pt x="4530" y="3327"/>
                  </a:cubicBezTo>
                  <a:lnTo>
                    <a:pt x="3971" y="3327"/>
                  </a:lnTo>
                  <a:lnTo>
                    <a:pt x="3537" y="628"/>
                  </a:lnTo>
                  <a:cubicBezTo>
                    <a:pt x="3475" y="210"/>
                    <a:pt x="3142" y="0"/>
                    <a:pt x="28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6"/>
            <p:cNvSpPr/>
            <p:nvPr/>
          </p:nvSpPr>
          <p:spPr>
            <a:xfrm>
              <a:off x="4173803" y="1611634"/>
              <a:ext cx="150711" cy="376899"/>
            </a:xfrm>
            <a:custGeom>
              <a:avLst/>
              <a:gdLst/>
              <a:ahLst/>
              <a:cxnLst/>
              <a:rect l="l" t="t" r="r" b="b"/>
              <a:pathLst>
                <a:path w="5585" h="13967" extrusionOk="0">
                  <a:moveTo>
                    <a:pt x="2762" y="411"/>
                  </a:moveTo>
                  <a:cubicBezTo>
                    <a:pt x="2948" y="411"/>
                    <a:pt x="3072" y="535"/>
                    <a:pt x="3103" y="690"/>
                  </a:cubicBezTo>
                  <a:lnTo>
                    <a:pt x="3537" y="3327"/>
                  </a:lnTo>
                  <a:lnTo>
                    <a:pt x="2017" y="3327"/>
                  </a:lnTo>
                  <a:lnTo>
                    <a:pt x="2451" y="690"/>
                  </a:lnTo>
                  <a:cubicBezTo>
                    <a:pt x="2482" y="535"/>
                    <a:pt x="2606" y="411"/>
                    <a:pt x="2762" y="411"/>
                  </a:cubicBezTo>
                  <a:close/>
                  <a:moveTo>
                    <a:pt x="1459" y="3730"/>
                  </a:moveTo>
                  <a:lnTo>
                    <a:pt x="1459" y="5064"/>
                  </a:lnTo>
                  <a:lnTo>
                    <a:pt x="962" y="5064"/>
                  </a:lnTo>
                  <a:lnTo>
                    <a:pt x="962" y="3823"/>
                  </a:lnTo>
                  <a:cubicBezTo>
                    <a:pt x="962" y="3761"/>
                    <a:pt x="993" y="3730"/>
                    <a:pt x="1056" y="3730"/>
                  </a:cubicBezTo>
                  <a:close/>
                  <a:moveTo>
                    <a:pt x="2544" y="3730"/>
                  </a:moveTo>
                  <a:lnTo>
                    <a:pt x="2544" y="5064"/>
                  </a:lnTo>
                  <a:lnTo>
                    <a:pt x="1862" y="5064"/>
                  </a:lnTo>
                  <a:lnTo>
                    <a:pt x="1862" y="3730"/>
                  </a:lnTo>
                  <a:close/>
                  <a:moveTo>
                    <a:pt x="3661" y="3730"/>
                  </a:moveTo>
                  <a:lnTo>
                    <a:pt x="3661" y="5064"/>
                  </a:lnTo>
                  <a:lnTo>
                    <a:pt x="2979" y="5064"/>
                  </a:lnTo>
                  <a:lnTo>
                    <a:pt x="2979" y="3730"/>
                  </a:lnTo>
                  <a:close/>
                  <a:moveTo>
                    <a:pt x="4499" y="3730"/>
                  </a:moveTo>
                  <a:cubicBezTo>
                    <a:pt x="4561" y="3730"/>
                    <a:pt x="4623" y="3761"/>
                    <a:pt x="4623" y="3823"/>
                  </a:cubicBezTo>
                  <a:lnTo>
                    <a:pt x="4623" y="5064"/>
                  </a:lnTo>
                  <a:lnTo>
                    <a:pt x="4064" y="5064"/>
                  </a:lnTo>
                  <a:lnTo>
                    <a:pt x="4064" y="3730"/>
                  </a:lnTo>
                  <a:close/>
                  <a:moveTo>
                    <a:pt x="2789" y="0"/>
                  </a:moveTo>
                  <a:cubicBezTo>
                    <a:pt x="2459" y="0"/>
                    <a:pt x="2126" y="210"/>
                    <a:pt x="2048" y="628"/>
                  </a:cubicBezTo>
                  <a:lnTo>
                    <a:pt x="1614" y="3327"/>
                  </a:lnTo>
                  <a:lnTo>
                    <a:pt x="1056" y="3327"/>
                  </a:lnTo>
                  <a:cubicBezTo>
                    <a:pt x="776" y="3327"/>
                    <a:pt x="559" y="3544"/>
                    <a:pt x="559" y="3823"/>
                  </a:cubicBezTo>
                  <a:lnTo>
                    <a:pt x="559" y="5064"/>
                  </a:lnTo>
                  <a:cubicBezTo>
                    <a:pt x="249" y="5064"/>
                    <a:pt x="1" y="5312"/>
                    <a:pt x="1" y="5622"/>
                  </a:cubicBezTo>
                  <a:lnTo>
                    <a:pt x="1" y="13377"/>
                  </a:lnTo>
                  <a:cubicBezTo>
                    <a:pt x="1" y="13687"/>
                    <a:pt x="249" y="13936"/>
                    <a:pt x="559" y="13967"/>
                  </a:cubicBezTo>
                  <a:lnTo>
                    <a:pt x="4995" y="13967"/>
                  </a:lnTo>
                  <a:cubicBezTo>
                    <a:pt x="5305" y="13967"/>
                    <a:pt x="5584" y="13718"/>
                    <a:pt x="5584" y="13377"/>
                  </a:cubicBezTo>
                  <a:lnTo>
                    <a:pt x="5584" y="7639"/>
                  </a:lnTo>
                  <a:cubicBezTo>
                    <a:pt x="5584" y="7515"/>
                    <a:pt x="5484" y="7453"/>
                    <a:pt x="5383" y="7453"/>
                  </a:cubicBezTo>
                  <a:cubicBezTo>
                    <a:pt x="5282" y="7453"/>
                    <a:pt x="5181" y="7515"/>
                    <a:pt x="5181" y="7639"/>
                  </a:cubicBezTo>
                  <a:lnTo>
                    <a:pt x="5181" y="13377"/>
                  </a:lnTo>
                  <a:cubicBezTo>
                    <a:pt x="5181" y="13470"/>
                    <a:pt x="5088" y="13563"/>
                    <a:pt x="4995" y="13563"/>
                  </a:cubicBezTo>
                  <a:lnTo>
                    <a:pt x="559" y="13563"/>
                  </a:lnTo>
                  <a:cubicBezTo>
                    <a:pt x="466" y="13563"/>
                    <a:pt x="373" y="13470"/>
                    <a:pt x="373" y="13377"/>
                  </a:cubicBezTo>
                  <a:lnTo>
                    <a:pt x="373" y="5622"/>
                  </a:lnTo>
                  <a:cubicBezTo>
                    <a:pt x="373" y="5529"/>
                    <a:pt x="466" y="5467"/>
                    <a:pt x="559" y="5467"/>
                  </a:cubicBezTo>
                  <a:lnTo>
                    <a:pt x="4995" y="5467"/>
                  </a:lnTo>
                  <a:cubicBezTo>
                    <a:pt x="5088" y="5467"/>
                    <a:pt x="5181" y="5529"/>
                    <a:pt x="5181" y="5622"/>
                  </a:cubicBezTo>
                  <a:lnTo>
                    <a:pt x="5181" y="6832"/>
                  </a:lnTo>
                  <a:cubicBezTo>
                    <a:pt x="5181" y="6956"/>
                    <a:pt x="5243" y="7049"/>
                    <a:pt x="5367" y="7049"/>
                  </a:cubicBezTo>
                  <a:lnTo>
                    <a:pt x="5398" y="7049"/>
                  </a:lnTo>
                  <a:cubicBezTo>
                    <a:pt x="5491" y="7049"/>
                    <a:pt x="5584" y="6956"/>
                    <a:pt x="5584" y="6832"/>
                  </a:cubicBezTo>
                  <a:lnTo>
                    <a:pt x="5584" y="5622"/>
                  </a:lnTo>
                  <a:cubicBezTo>
                    <a:pt x="5584" y="5312"/>
                    <a:pt x="5336" y="5064"/>
                    <a:pt x="5026" y="5064"/>
                  </a:cubicBezTo>
                  <a:lnTo>
                    <a:pt x="5026" y="3823"/>
                  </a:lnTo>
                  <a:cubicBezTo>
                    <a:pt x="5026" y="3560"/>
                    <a:pt x="4833" y="3324"/>
                    <a:pt x="4577" y="3324"/>
                  </a:cubicBezTo>
                  <a:cubicBezTo>
                    <a:pt x="4561" y="3324"/>
                    <a:pt x="4546" y="3325"/>
                    <a:pt x="4530" y="3327"/>
                  </a:cubicBezTo>
                  <a:lnTo>
                    <a:pt x="3940" y="3327"/>
                  </a:lnTo>
                  <a:lnTo>
                    <a:pt x="3506" y="628"/>
                  </a:lnTo>
                  <a:cubicBezTo>
                    <a:pt x="3444" y="210"/>
                    <a:pt x="3118" y="0"/>
                    <a:pt x="27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6"/>
            <p:cNvSpPr/>
            <p:nvPr/>
          </p:nvSpPr>
          <p:spPr>
            <a:xfrm>
              <a:off x="4212311" y="1795159"/>
              <a:ext cx="73696" cy="142319"/>
            </a:xfrm>
            <a:custGeom>
              <a:avLst/>
              <a:gdLst/>
              <a:ahLst/>
              <a:cxnLst/>
              <a:rect l="l" t="t" r="r" b="b"/>
              <a:pathLst>
                <a:path w="2731" h="5274" extrusionOk="0">
                  <a:moveTo>
                    <a:pt x="2141" y="434"/>
                  </a:moveTo>
                  <a:cubicBezTo>
                    <a:pt x="2234" y="434"/>
                    <a:pt x="2327" y="496"/>
                    <a:pt x="2327" y="621"/>
                  </a:cubicBezTo>
                  <a:lnTo>
                    <a:pt x="2327" y="4684"/>
                  </a:lnTo>
                  <a:cubicBezTo>
                    <a:pt x="2327" y="4777"/>
                    <a:pt x="2234" y="4870"/>
                    <a:pt x="2141" y="4870"/>
                  </a:cubicBezTo>
                  <a:lnTo>
                    <a:pt x="590" y="4870"/>
                  </a:lnTo>
                  <a:cubicBezTo>
                    <a:pt x="497" y="4870"/>
                    <a:pt x="404" y="4777"/>
                    <a:pt x="404" y="4684"/>
                  </a:cubicBezTo>
                  <a:lnTo>
                    <a:pt x="404" y="621"/>
                  </a:lnTo>
                  <a:cubicBezTo>
                    <a:pt x="404" y="496"/>
                    <a:pt x="466" y="434"/>
                    <a:pt x="590" y="434"/>
                  </a:cubicBezTo>
                  <a:close/>
                  <a:moveTo>
                    <a:pt x="590" y="0"/>
                  </a:moveTo>
                  <a:cubicBezTo>
                    <a:pt x="249" y="0"/>
                    <a:pt x="1" y="279"/>
                    <a:pt x="1" y="621"/>
                  </a:cubicBezTo>
                  <a:lnTo>
                    <a:pt x="1" y="4684"/>
                  </a:lnTo>
                  <a:cubicBezTo>
                    <a:pt x="1" y="5025"/>
                    <a:pt x="249" y="5273"/>
                    <a:pt x="590" y="5273"/>
                  </a:cubicBezTo>
                  <a:lnTo>
                    <a:pt x="2141" y="5273"/>
                  </a:lnTo>
                  <a:cubicBezTo>
                    <a:pt x="2451" y="5273"/>
                    <a:pt x="2730" y="5025"/>
                    <a:pt x="2730" y="4684"/>
                  </a:cubicBezTo>
                  <a:lnTo>
                    <a:pt x="2730" y="621"/>
                  </a:lnTo>
                  <a:cubicBezTo>
                    <a:pt x="2730" y="279"/>
                    <a:pt x="2451" y="0"/>
                    <a:pt x="21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6"/>
            <p:cNvSpPr/>
            <p:nvPr/>
          </p:nvSpPr>
          <p:spPr>
            <a:xfrm>
              <a:off x="4234088" y="1834503"/>
              <a:ext cx="29306" cy="11738"/>
            </a:xfrm>
            <a:custGeom>
              <a:avLst/>
              <a:gdLst/>
              <a:ahLst/>
              <a:cxnLst/>
              <a:rect l="l" t="t" r="r" b="b"/>
              <a:pathLst>
                <a:path w="1086" h="435" extrusionOk="0">
                  <a:moveTo>
                    <a:pt x="279" y="0"/>
                  </a:moveTo>
                  <a:cubicBezTo>
                    <a:pt x="0" y="0"/>
                    <a:pt x="0" y="434"/>
                    <a:pt x="279" y="434"/>
                  </a:cubicBezTo>
                  <a:lnTo>
                    <a:pt x="807" y="434"/>
                  </a:lnTo>
                  <a:cubicBezTo>
                    <a:pt x="1086" y="434"/>
                    <a:pt x="1086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6"/>
            <p:cNvSpPr/>
            <p:nvPr/>
          </p:nvSpPr>
          <p:spPr>
            <a:xfrm>
              <a:off x="4234088" y="1857926"/>
              <a:ext cx="29306" cy="11738"/>
            </a:xfrm>
            <a:custGeom>
              <a:avLst/>
              <a:gdLst/>
              <a:ahLst/>
              <a:cxnLst/>
              <a:rect l="l" t="t" r="r" b="b"/>
              <a:pathLst>
                <a:path w="1086" h="435" extrusionOk="0">
                  <a:moveTo>
                    <a:pt x="279" y="1"/>
                  </a:moveTo>
                  <a:cubicBezTo>
                    <a:pt x="0" y="1"/>
                    <a:pt x="0" y="435"/>
                    <a:pt x="279" y="435"/>
                  </a:cubicBezTo>
                  <a:lnTo>
                    <a:pt x="807" y="435"/>
                  </a:lnTo>
                  <a:cubicBezTo>
                    <a:pt x="1086" y="404"/>
                    <a:pt x="1086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6"/>
            <p:cNvSpPr/>
            <p:nvPr/>
          </p:nvSpPr>
          <p:spPr>
            <a:xfrm>
              <a:off x="4235383" y="1881106"/>
              <a:ext cx="26715" cy="11442"/>
            </a:xfrm>
            <a:custGeom>
              <a:avLst/>
              <a:gdLst/>
              <a:ahLst/>
              <a:cxnLst/>
              <a:rect l="l" t="t" r="r" b="b"/>
              <a:pathLst>
                <a:path w="990" h="424" extrusionOk="0">
                  <a:moveTo>
                    <a:pt x="181" y="0"/>
                  </a:moveTo>
                  <a:cubicBezTo>
                    <a:pt x="0" y="0"/>
                    <a:pt x="0" y="423"/>
                    <a:pt x="181" y="423"/>
                  </a:cubicBezTo>
                  <a:cubicBezTo>
                    <a:pt x="196" y="423"/>
                    <a:pt x="213" y="420"/>
                    <a:pt x="231" y="413"/>
                  </a:cubicBezTo>
                  <a:lnTo>
                    <a:pt x="759" y="413"/>
                  </a:lnTo>
                  <a:cubicBezTo>
                    <a:pt x="777" y="420"/>
                    <a:pt x="794" y="423"/>
                    <a:pt x="810" y="423"/>
                  </a:cubicBezTo>
                  <a:cubicBezTo>
                    <a:pt x="990" y="423"/>
                    <a:pt x="990" y="0"/>
                    <a:pt x="810" y="0"/>
                  </a:cubicBezTo>
                  <a:cubicBezTo>
                    <a:pt x="794" y="0"/>
                    <a:pt x="777" y="3"/>
                    <a:pt x="759" y="10"/>
                  </a:cubicBezTo>
                  <a:lnTo>
                    <a:pt x="231" y="10"/>
                  </a:lnTo>
                  <a:cubicBezTo>
                    <a:pt x="213" y="3"/>
                    <a:pt x="196" y="0"/>
                    <a:pt x="1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867" y="0"/>
            <a:ext cx="9153867" cy="5143500"/>
          </a:xfrm>
          <a:prstGeom prst="rect">
            <a:avLst/>
          </a:prstGeom>
        </p:spPr>
      </p:pic>
      <p:sp>
        <p:nvSpPr>
          <p:cNvPr id="351" name="Google Shape;351;p44"/>
          <p:cNvSpPr/>
          <p:nvPr/>
        </p:nvSpPr>
        <p:spPr>
          <a:xfrm>
            <a:off x="3796145" y="4433454"/>
            <a:ext cx="5347855" cy="710045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44"/>
          <p:cNvSpPr txBox="1">
            <a:spLocks noGrp="1"/>
          </p:cNvSpPr>
          <p:nvPr>
            <p:ph type="title"/>
          </p:nvPr>
        </p:nvSpPr>
        <p:spPr>
          <a:xfrm>
            <a:off x="3796145" y="4433455"/>
            <a:ext cx="5347854" cy="7100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TASK DIVISION - TRELLO</a:t>
            </a:r>
            <a:endParaRPr sz="32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OUTCOME</a:t>
            </a:r>
            <a:endParaRPr dirty="0"/>
          </a:p>
        </p:txBody>
      </p:sp>
      <p:sp>
        <p:nvSpPr>
          <p:cNvPr id="251" name="Google Shape;251;p37"/>
          <p:cNvSpPr txBox="1">
            <a:spLocks noGrp="1"/>
          </p:cNvSpPr>
          <p:nvPr>
            <p:ph type="title"/>
          </p:nvPr>
        </p:nvSpPr>
        <p:spPr>
          <a:xfrm>
            <a:off x="720000" y="27577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TEAMWORK</a:t>
            </a:r>
            <a:endParaRPr dirty="0"/>
          </a:p>
        </p:txBody>
      </p:sp>
      <p:sp>
        <p:nvSpPr>
          <p:cNvPr id="252" name="Google Shape;252;p37"/>
          <p:cNvSpPr txBox="1">
            <a:spLocks noGrp="1"/>
          </p:cNvSpPr>
          <p:nvPr>
            <p:ph type="subTitle" idx="1"/>
          </p:nvPr>
        </p:nvSpPr>
        <p:spPr>
          <a:xfrm>
            <a:off x="720000" y="3258231"/>
            <a:ext cx="2336400" cy="826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Small group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Good communication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Strong connection</a:t>
            </a:r>
            <a:endParaRPr dirty="0"/>
          </a:p>
        </p:txBody>
      </p:sp>
      <p:sp>
        <p:nvSpPr>
          <p:cNvPr id="253" name="Google Shape;253;p37"/>
          <p:cNvSpPr txBox="1">
            <a:spLocks noGrp="1"/>
          </p:cNvSpPr>
          <p:nvPr>
            <p:ph type="title" idx="2"/>
          </p:nvPr>
        </p:nvSpPr>
        <p:spPr>
          <a:xfrm>
            <a:off x="3403800" y="27577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LESSONS</a:t>
            </a:r>
            <a:endParaRPr dirty="0"/>
          </a:p>
        </p:txBody>
      </p:sp>
      <p:sp>
        <p:nvSpPr>
          <p:cNvPr id="254" name="Google Shape;254;p37"/>
          <p:cNvSpPr txBox="1">
            <a:spLocks noGrp="1"/>
          </p:cNvSpPr>
          <p:nvPr>
            <p:ph type="subTitle" idx="3"/>
          </p:nvPr>
        </p:nvSpPr>
        <p:spPr>
          <a:xfrm>
            <a:off x="3403800" y="3258231"/>
            <a:ext cx="2336400" cy="10081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Time management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Cooperation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GitLab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5" name="Google Shape;255;p37"/>
          <p:cNvSpPr txBox="1">
            <a:spLocks noGrp="1"/>
          </p:cNvSpPr>
          <p:nvPr>
            <p:ph type="title" idx="4"/>
          </p:nvPr>
        </p:nvSpPr>
        <p:spPr>
          <a:xfrm>
            <a:off x="6087599" y="2757713"/>
            <a:ext cx="2385401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IMPROVEMENTS</a:t>
            </a:r>
            <a:endParaRPr dirty="0"/>
          </a:p>
        </p:txBody>
      </p:sp>
      <p:sp>
        <p:nvSpPr>
          <p:cNvPr id="256" name="Google Shape;256;p37"/>
          <p:cNvSpPr txBox="1">
            <a:spLocks noGrp="1"/>
          </p:cNvSpPr>
          <p:nvPr>
            <p:ph type="subTitle" idx="5"/>
          </p:nvPr>
        </p:nvSpPr>
        <p:spPr>
          <a:xfrm>
            <a:off x="6087600" y="3258231"/>
            <a:ext cx="23364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/>
              <a:t>Workload</a:t>
            </a:r>
          </a:p>
          <a:p>
            <a:pPr marL="0" lvl="0" indent="0"/>
            <a:r>
              <a:rPr lang="en" dirty="0"/>
              <a:t>Deadlines</a:t>
            </a:r>
          </a:p>
        </p:txBody>
      </p:sp>
      <p:sp>
        <p:nvSpPr>
          <p:cNvPr id="257" name="Google Shape;257;p37"/>
          <p:cNvSpPr/>
          <p:nvPr/>
        </p:nvSpPr>
        <p:spPr>
          <a:xfrm>
            <a:off x="1544700" y="1994525"/>
            <a:ext cx="687000" cy="687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7"/>
          <p:cNvSpPr/>
          <p:nvPr/>
        </p:nvSpPr>
        <p:spPr>
          <a:xfrm>
            <a:off x="4228500" y="1994525"/>
            <a:ext cx="687000" cy="687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7"/>
          <p:cNvSpPr/>
          <p:nvPr/>
        </p:nvSpPr>
        <p:spPr>
          <a:xfrm>
            <a:off x="6912300" y="1994525"/>
            <a:ext cx="687000" cy="687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" name="Google Shape;260;p37"/>
          <p:cNvGrpSpPr/>
          <p:nvPr/>
        </p:nvGrpSpPr>
        <p:grpSpPr>
          <a:xfrm>
            <a:off x="7108038" y="2149469"/>
            <a:ext cx="295513" cy="377115"/>
            <a:chOff x="2392551" y="2220794"/>
            <a:chExt cx="295513" cy="377115"/>
          </a:xfrm>
        </p:grpSpPr>
        <p:sp>
          <p:nvSpPr>
            <p:cNvPr id="261" name="Google Shape;261;p37"/>
            <p:cNvSpPr/>
            <p:nvPr/>
          </p:nvSpPr>
          <p:spPr>
            <a:xfrm>
              <a:off x="2425202" y="2387777"/>
              <a:ext cx="242784" cy="149038"/>
            </a:xfrm>
            <a:custGeom>
              <a:avLst/>
              <a:gdLst/>
              <a:ahLst/>
              <a:cxnLst/>
              <a:rect l="l" t="t" r="r" b="b"/>
              <a:pathLst>
                <a:path w="8997" h="5523" extrusionOk="0">
                  <a:moveTo>
                    <a:pt x="4498" y="869"/>
                  </a:moveTo>
                  <a:cubicBezTo>
                    <a:pt x="6297" y="869"/>
                    <a:pt x="7755" y="2296"/>
                    <a:pt x="7817" y="4095"/>
                  </a:cubicBezTo>
                  <a:lnTo>
                    <a:pt x="7817" y="4157"/>
                  </a:lnTo>
                  <a:lnTo>
                    <a:pt x="1148" y="4157"/>
                  </a:lnTo>
                  <a:lnTo>
                    <a:pt x="1148" y="4095"/>
                  </a:lnTo>
                  <a:cubicBezTo>
                    <a:pt x="1210" y="2296"/>
                    <a:pt x="2699" y="869"/>
                    <a:pt x="4498" y="869"/>
                  </a:cubicBezTo>
                  <a:close/>
                  <a:moveTo>
                    <a:pt x="4483" y="1"/>
                  </a:moveTo>
                  <a:cubicBezTo>
                    <a:pt x="4374" y="1"/>
                    <a:pt x="4266" y="63"/>
                    <a:pt x="4281" y="187"/>
                  </a:cubicBezTo>
                  <a:lnTo>
                    <a:pt x="4281" y="373"/>
                  </a:lnTo>
                  <a:cubicBezTo>
                    <a:pt x="2296" y="466"/>
                    <a:pt x="745" y="2110"/>
                    <a:pt x="745" y="4095"/>
                  </a:cubicBezTo>
                  <a:lnTo>
                    <a:pt x="745" y="4157"/>
                  </a:lnTo>
                  <a:lnTo>
                    <a:pt x="621" y="4157"/>
                  </a:lnTo>
                  <a:cubicBezTo>
                    <a:pt x="249" y="4157"/>
                    <a:pt x="0" y="4436"/>
                    <a:pt x="0" y="4778"/>
                  </a:cubicBezTo>
                  <a:lnTo>
                    <a:pt x="0" y="4902"/>
                  </a:lnTo>
                  <a:cubicBezTo>
                    <a:pt x="0" y="5243"/>
                    <a:pt x="249" y="5522"/>
                    <a:pt x="621" y="5522"/>
                  </a:cubicBezTo>
                  <a:lnTo>
                    <a:pt x="1893" y="5522"/>
                  </a:lnTo>
                  <a:cubicBezTo>
                    <a:pt x="1986" y="5522"/>
                    <a:pt x="2079" y="5429"/>
                    <a:pt x="2079" y="5336"/>
                  </a:cubicBezTo>
                  <a:cubicBezTo>
                    <a:pt x="2079" y="5212"/>
                    <a:pt x="1986" y="5119"/>
                    <a:pt x="1893" y="5119"/>
                  </a:cubicBezTo>
                  <a:lnTo>
                    <a:pt x="621" y="5119"/>
                  </a:lnTo>
                  <a:cubicBezTo>
                    <a:pt x="497" y="5119"/>
                    <a:pt x="404" y="5026"/>
                    <a:pt x="404" y="4902"/>
                  </a:cubicBezTo>
                  <a:lnTo>
                    <a:pt x="404" y="4778"/>
                  </a:lnTo>
                  <a:cubicBezTo>
                    <a:pt x="404" y="4654"/>
                    <a:pt x="497" y="4561"/>
                    <a:pt x="621" y="4561"/>
                  </a:cubicBezTo>
                  <a:lnTo>
                    <a:pt x="8376" y="4561"/>
                  </a:lnTo>
                  <a:cubicBezTo>
                    <a:pt x="8500" y="4561"/>
                    <a:pt x="8593" y="4654"/>
                    <a:pt x="8593" y="4778"/>
                  </a:cubicBezTo>
                  <a:lnTo>
                    <a:pt x="8593" y="4902"/>
                  </a:lnTo>
                  <a:cubicBezTo>
                    <a:pt x="8593" y="5026"/>
                    <a:pt x="8500" y="5119"/>
                    <a:pt x="8376" y="5119"/>
                  </a:cubicBezTo>
                  <a:lnTo>
                    <a:pt x="2699" y="5119"/>
                  </a:lnTo>
                  <a:cubicBezTo>
                    <a:pt x="2575" y="5119"/>
                    <a:pt x="2482" y="5212"/>
                    <a:pt x="2482" y="5336"/>
                  </a:cubicBezTo>
                  <a:cubicBezTo>
                    <a:pt x="2482" y="5429"/>
                    <a:pt x="2575" y="5522"/>
                    <a:pt x="2699" y="5522"/>
                  </a:cubicBezTo>
                  <a:lnTo>
                    <a:pt x="8376" y="5522"/>
                  </a:lnTo>
                  <a:cubicBezTo>
                    <a:pt x="8717" y="5522"/>
                    <a:pt x="8996" y="5243"/>
                    <a:pt x="8996" y="4902"/>
                  </a:cubicBezTo>
                  <a:lnTo>
                    <a:pt x="8996" y="4778"/>
                  </a:lnTo>
                  <a:cubicBezTo>
                    <a:pt x="8996" y="4436"/>
                    <a:pt x="8717" y="4157"/>
                    <a:pt x="8376" y="4157"/>
                  </a:cubicBezTo>
                  <a:lnTo>
                    <a:pt x="8221" y="4157"/>
                  </a:lnTo>
                  <a:lnTo>
                    <a:pt x="8221" y="4095"/>
                  </a:lnTo>
                  <a:cubicBezTo>
                    <a:pt x="8221" y="2110"/>
                    <a:pt x="6670" y="466"/>
                    <a:pt x="4684" y="373"/>
                  </a:cubicBezTo>
                  <a:lnTo>
                    <a:pt x="4684" y="187"/>
                  </a:lnTo>
                  <a:cubicBezTo>
                    <a:pt x="4700" y="63"/>
                    <a:pt x="4591" y="1"/>
                    <a:pt x="44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7"/>
            <p:cNvSpPr/>
            <p:nvPr/>
          </p:nvSpPr>
          <p:spPr>
            <a:xfrm>
              <a:off x="2514766" y="2468138"/>
              <a:ext cx="62794" cy="11738"/>
            </a:xfrm>
            <a:custGeom>
              <a:avLst/>
              <a:gdLst/>
              <a:ahLst/>
              <a:cxnLst/>
              <a:rect l="l" t="t" r="r" b="b"/>
              <a:pathLst>
                <a:path w="2327" h="435" extrusionOk="0">
                  <a:moveTo>
                    <a:pt x="280" y="1"/>
                  </a:moveTo>
                  <a:cubicBezTo>
                    <a:pt x="1" y="1"/>
                    <a:pt x="1" y="435"/>
                    <a:pt x="280" y="435"/>
                  </a:cubicBezTo>
                  <a:lnTo>
                    <a:pt x="2079" y="435"/>
                  </a:lnTo>
                  <a:cubicBezTo>
                    <a:pt x="2327" y="435"/>
                    <a:pt x="2327" y="1"/>
                    <a:pt x="2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7"/>
            <p:cNvSpPr/>
            <p:nvPr/>
          </p:nvSpPr>
          <p:spPr>
            <a:xfrm>
              <a:off x="2392551" y="2220794"/>
              <a:ext cx="295513" cy="377115"/>
            </a:xfrm>
            <a:custGeom>
              <a:avLst/>
              <a:gdLst/>
              <a:ahLst/>
              <a:cxnLst/>
              <a:rect l="l" t="t" r="r" b="b"/>
              <a:pathLst>
                <a:path w="10951" h="13975" extrusionOk="0">
                  <a:moveTo>
                    <a:pt x="2855" y="489"/>
                  </a:moveTo>
                  <a:cubicBezTo>
                    <a:pt x="3017" y="489"/>
                    <a:pt x="3180" y="590"/>
                    <a:pt x="3227" y="791"/>
                  </a:cubicBezTo>
                  <a:lnTo>
                    <a:pt x="3227" y="2094"/>
                  </a:lnTo>
                  <a:cubicBezTo>
                    <a:pt x="3289" y="2327"/>
                    <a:pt x="3072" y="2443"/>
                    <a:pt x="2855" y="2443"/>
                  </a:cubicBezTo>
                  <a:cubicBezTo>
                    <a:pt x="2637" y="2443"/>
                    <a:pt x="2420" y="2327"/>
                    <a:pt x="2482" y="2094"/>
                  </a:cubicBezTo>
                  <a:lnTo>
                    <a:pt x="2482" y="791"/>
                  </a:lnTo>
                  <a:cubicBezTo>
                    <a:pt x="2529" y="590"/>
                    <a:pt x="2692" y="489"/>
                    <a:pt x="2855" y="489"/>
                  </a:cubicBezTo>
                  <a:close/>
                  <a:moveTo>
                    <a:pt x="8159" y="388"/>
                  </a:moveTo>
                  <a:cubicBezTo>
                    <a:pt x="8345" y="388"/>
                    <a:pt x="8500" y="543"/>
                    <a:pt x="8500" y="760"/>
                  </a:cubicBezTo>
                  <a:lnTo>
                    <a:pt x="8500" y="2125"/>
                  </a:lnTo>
                  <a:cubicBezTo>
                    <a:pt x="8500" y="2311"/>
                    <a:pt x="8345" y="2466"/>
                    <a:pt x="8159" y="2466"/>
                  </a:cubicBezTo>
                  <a:lnTo>
                    <a:pt x="8097" y="2466"/>
                  </a:lnTo>
                  <a:cubicBezTo>
                    <a:pt x="7911" y="2466"/>
                    <a:pt x="7756" y="2311"/>
                    <a:pt x="7756" y="2125"/>
                  </a:cubicBezTo>
                  <a:lnTo>
                    <a:pt x="7756" y="760"/>
                  </a:lnTo>
                  <a:cubicBezTo>
                    <a:pt x="7756" y="543"/>
                    <a:pt x="7911" y="388"/>
                    <a:pt x="8097" y="388"/>
                  </a:cubicBezTo>
                  <a:close/>
                  <a:moveTo>
                    <a:pt x="10247" y="1905"/>
                  </a:moveTo>
                  <a:cubicBezTo>
                    <a:pt x="10419" y="1905"/>
                    <a:pt x="10578" y="2077"/>
                    <a:pt x="10578" y="2249"/>
                  </a:cubicBezTo>
                  <a:lnTo>
                    <a:pt x="10578" y="4328"/>
                  </a:lnTo>
                  <a:lnTo>
                    <a:pt x="2513" y="4328"/>
                  </a:lnTo>
                  <a:cubicBezTo>
                    <a:pt x="2234" y="4328"/>
                    <a:pt x="2234" y="4731"/>
                    <a:pt x="2513" y="4731"/>
                  </a:cubicBezTo>
                  <a:lnTo>
                    <a:pt x="10578" y="4731"/>
                  </a:lnTo>
                  <a:lnTo>
                    <a:pt x="10578" y="13137"/>
                  </a:lnTo>
                  <a:cubicBezTo>
                    <a:pt x="10578" y="13354"/>
                    <a:pt x="10361" y="13540"/>
                    <a:pt x="10144" y="13540"/>
                  </a:cubicBezTo>
                  <a:lnTo>
                    <a:pt x="869" y="13540"/>
                  </a:lnTo>
                  <a:cubicBezTo>
                    <a:pt x="621" y="13540"/>
                    <a:pt x="435" y="13354"/>
                    <a:pt x="435" y="13106"/>
                  </a:cubicBezTo>
                  <a:lnTo>
                    <a:pt x="435" y="4731"/>
                  </a:lnTo>
                  <a:lnTo>
                    <a:pt x="1707" y="4731"/>
                  </a:lnTo>
                  <a:cubicBezTo>
                    <a:pt x="1986" y="4731"/>
                    <a:pt x="1986" y="4328"/>
                    <a:pt x="1707" y="4328"/>
                  </a:cubicBezTo>
                  <a:lnTo>
                    <a:pt x="435" y="4328"/>
                  </a:lnTo>
                  <a:lnTo>
                    <a:pt x="435" y="2249"/>
                  </a:lnTo>
                  <a:cubicBezTo>
                    <a:pt x="435" y="2063"/>
                    <a:pt x="590" y="1908"/>
                    <a:pt x="776" y="1908"/>
                  </a:cubicBezTo>
                  <a:lnTo>
                    <a:pt x="2079" y="1908"/>
                  </a:lnTo>
                  <a:lnTo>
                    <a:pt x="2079" y="2094"/>
                  </a:lnTo>
                  <a:cubicBezTo>
                    <a:pt x="2079" y="2622"/>
                    <a:pt x="2475" y="2885"/>
                    <a:pt x="2870" y="2885"/>
                  </a:cubicBezTo>
                  <a:cubicBezTo>
                    <a:pt x="3266" y="2885"/>
                    <a:pt x="3661" y="2622"/>
                    <a:pt x="3661" y="2094"/>
                  </a:cubicBezTo>
                  <a:lnTo>
                    <a:pt x="3661" y="1908"/>
                  </a:lnTo>
                  <a:lnTo>
                    <a:pt x="7352" y="1908"/>
                  </a:lnTo>
                  <a:lnTo>
                    <a:pt x="7352" y="2125"/>
                  </a:lnTo>
                  <a:cubicBezTo>
                    <a:pt x="7352" y="2528"/>
                    <a:pt x="7694" y="2870"/>
                    <a:pt x="8097" y="2870"/>
                  </a:cubicBezTo>
                  <a:lnTo>
                    <a:pt x="8159" y="2870"/>
                  </a:lnTo>
                  <a:cubicBezTo>
                    <a:pt x="8593" y="2870"/>
                    <a:pt x="8903" y="2528"/>
                    <a:pt x="8934" y="2125"/>
                  </a:cubicBezTo>
                  <a:lnTo>
                    <a:pt x="8934" y="1908"/>
                  </a:lnTo>
                  <a:lnTo>
                    <a:pt x="10206" y="1908"/>
                  </a:lnTo>
                  <a:cubicBezTo>
                    <a:pt x="10220" y="1906"/>
                    <a:pt x="10234" y="1905"/>
                    <a:pt x="10247" y="1905"/>
                  </a:cubicBezTo>
                  <a:close/>
                  <a:moveTo>
                    <a:pt x="2870" y="0"/>
                  </a:moveTo>
                  <a:cubicBezTo>
                    <a:pt x="2475" y="0"/>
                    <a:pt x="2079" y="264"/>
                    <a:pt x="2079" y="791"/>
                  </a:cubicBezTo>
                  <a:lnTo>
                    <a:pt x="2079" y="1474"/>
                  </a:lnTo>
                  <a:lnTo>
                    <a:pt x="776" y="1474"/>
                  </a:lnTo>
                  <a:cubicBezTo>
                    <a:pt x="342" y="1474"/>
                    <a:pt x="1" y="1815"/>
                    <a:pt x="1" y="2249"/>
                  </a:cubicBezTo>
                  <a:lnTo>
                    <a:pt x="1" y="13137"/>
                  </a:lnTo>
                  <a:cubicBezTo>
                    <a:pt x="1" y="13602"/>
                    <a:pt x="373" y="13974"/>
                    <a:pt x="838" y="13974"/>
                  </a:cubicBezTo>
                  <a:lnTo>
                    <a:pt x="10113" y="13974"/>
                  </a:lnTo>
                  <a:cubicBezTo>
                    <a:pt x="10578" y="13974"/>
                    <a:pt x="10951" y="13602"/>
                    <a:pt x="10951" y="13137"/>
                  </a:cubicBezTo>
                  <a:lnTo>
                    <a:pt x="10951" y="2249"/>
                  </a:lnTo>
                  <a:cubicBezTo>
                    <a:pt x="10951" y="1815"/>
                    <a:pt x="10609" y="1474"/>
                    <a:pt x="10175" y="1474"/>
                  </a:cubicBezTo>
                  <a:lnTo>
                    <a:pt x="8934" y="1474"/>
                  </a:lnTo>
                  <a:lnTo>
                    <a:pt x="8934" y="760"/>
                  </a:lnTo>
                  <a:cubicBezTo>
                    <a:pt x="8934" y="326"/>
                    <a:pt x="8593" y="16"/>
                    <a:pt x="8159" y="16"/>
                  </a:cubicBezTo>
                  <a:lnTo>
                    <a:pt x="8097" y="16"/>
                  </a:lnTo>
                  <a:cubicBezTo>
                    <a:pt x="7694" y="16"/>
                    <a:pt x="7352" y="326"/>
                    <a:pt x="7352" y="760"/>
                  </a:cubicBezTo>
                  <a:lnTo>
                    <a:pt x="7352" y="1474"/>
                  </a:lnTo>
                  <a:lnTo>
                    <a:pt x="3661" y="1474"/>
                  </a:lnTo>
                  <a:lnTo>
                    <a:pt x="3661" y="791"/>
                  </a:lnTo>
                  <a:cubicBezTo>
                    <a:pt x="3661" y="264"/>
                    <a:pt x="3266" y="0"/>
                    <a:pt x="28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264;p37"/>
          <p:cNvGrpSpPr/>
          <p:nvPr/>
        </p:nvGrpSpPr>
        <p:grpSpPr>
          <a:xfrm>
            <a:off x="1761993" y="2149673"/>
            <a:ext cx="252418" cy="376711"/>
            <a:chOff x="1602781" y="2221198"/>
            <a:chExt cx="252418" cy="376711"/>
          </a:xfrm>
        </p:grpSpPr>
        <p:sp>
          <p:nvSpPr>
            <p:cNvPr id="265" name="Google Shape;265;p37"/>
            <p:cNvSpPr/>
            <p:nvPr/>
          </p:nvSpPr>
          <p:spPr>
            <a:xfrm>
              <a:off x="1602781" y="2221198"/>
              <a:ext cx="116818" cy="376711"/>
            </a:xfrm>
            <a:custGeom>
              <a:avLst/>
              <a:gdLst/>
              <a:ahLst/>
              <a:cxnLst/>
              <a:rect l="l" t="t" r="r" b="b"/>
              <a:pathLst>
                <a:path w="4329" h="13960" extrusionOk="0">
                  <a:moveTo>
                    <a:pt x="2870" y="404"/>
                  </a:moveTo>
                  <a:cubicBezTo>
                    <a:pt x="2870" y="404"/>
                    <a:pt x="2870" y="404"/>
                    <a:pt x="2870" y="435"/>
                  </a:cubicBezTo>
                  <a:lnTo>
                    <a:pt x="2870" y="2327"/>
                  </a:lnTo>
                  <a:lnTo>
                    <a:pt x="1474" y="2327"/>
                  </a:lnTo>
                  <a:lnTo>
                    <a:pt x="1474" y="435"/>
                  </a:lnTo>
                  <a:cubicBezTo>
                    <a:pt x="1474" y="404"/>
                    <a:pt x="1505" y="404"/>
                    <a:pt x="1505" y="404"/>
                  </a:cubicBezTo>
                  <a:close/>
                  <a:moveTo>
                    <a:pt x="2870" y="2731"/>
                  </a:moveTo>
                  <a:lnTo>
                    <a:pt x="2870" y="3196"/>
                  </a:lnTo>
                  <a:lnTo>
                    <a:pt x="1474" y="3196"/>
                  </a:lnTo>
                  <a:lnTo>
                    <a:pt x="1474" y="2731"/>
                  </a:lnTo>
                  <a:close/>
                  <a:moveTo>
                    <a:pt x="1505" y="1"/>
                  </a:moveTo>
                  <a:cubicBezTo>
                    <a:pt x="1257" y="1"/>
                    <a:pt x="1071" y="187"/>
                    <a:pt x="1071" y="435"/>
                  </a:cubicBezTo>
                  <a:lnTo>
                    <a:pt x="1071" y="3599"/>
                  </a:lnTo>
                  <a:cubicBezTo>
                    <a:pt x="1071" y="3723"/>
                    <a:pt x="1040" y="3847"/>
                    <a:pt x="1009" y="3940"/>
                  </a:cubicBezTo>
                  <a:lnTo>
                    <a:pt x="265" y="5553"/>
                  </a:lnTo>
                  <a:cubicBezTo>
                    <a:pt x="110" y="5864"/>
                    <a:pt x="48" y="6205"/>
                    <a:pt x="48" y="6546"/>
                  </a:cubicBezTo>
                  <a:lnTo>
                    <a:pt x="48" y="10175"/>
                  </a:lnTo>
                  <a:cubicBezTo>
                    <a:pt x="1" y="10299"/>
                    <a:pt x="117" y="10361"/>
                    <a:pt x="234" y="10361"/>
                  </a:cubicBezTo>
                  <a:cubicBezTo>
                    <a:pt x="350" y="10361"/>
                    <a:pt x="466" y="10299"/>
                    <a:pt x="420" y="10175"/>
                  </a:cubicBezTo>
                  <a:lnTo>
                    <a:pt x="420" y="6546"/>
                  </a:lnTo>
                  <a:cubicBezTo>
                    <a:pt x="420" y="6267"/>
                    <a:pt x="513" y="5988"/>
                    <a:pt x="637" y="5739"/>
                  </a:cubicBezTo>
                  <a:lnTo>
                    <a:pt x="1381" y="4126"/>
                  </a:lnTo>
                  <a:cubicBezTo>
                    <a:pt x="1443" y="3971"/>
                    <a:pt x="1474" y="3785"/>
                    <a:pt x="1474" y="3630"/>
                  </a:cubicBezTo>
                  <a:lnTo>
                    <a:pt x="2870" y="3630"/>
                  </a:lnTo>
                  <a:cubicBezTo>
                    <a:pt x="2870" y="3785"/>
                    <a:pt x="2901" y="3971"/>
                    <a:pt x="2994" y="4126"/>
                  </a:cubicBezTo>
                  <a:lnTo>
                    <a:pt x="3739" y="5739"/>
                  </a:lnTo>
                  <a:cubicBezTo>
                    <a:pt x="3863" y="5988"/>
                    <a:pt x="3925" y="6267"/>
                    <a:pt x="3925" y="6546"/>
                  </a:cubicBezTo>
                  <a:lnTo>
                    <a:pt x="3925" y="13339"/>
                  </a:lnTo>
                  <a:cubicBezTo>
                    <a:pt x="3925" y="13432"/>
                    <a:pt x="3832" y="13525"/>
                    <a:pt x="3708" y="13525"/>
                  </a:cubicBezTo>
                  <a:lnTo>
                    <a:pt x="668" y="13525"/>
                  </a:lnTo>
                  <a:cubicBezTo>
                    <a:pt x="544" y="13525"/>
                    <a:pt x="451" y="13432"/>
                    <a:pt x="451" y="13339"/>
                  </a:cubicBezTo>
                  <a:lnTo>
                    <a:pt x="451" y="11013"/>
                  </a:lnTo>
                  <a:cubicBezTo>
                    <a:pt x="497" y="10889"/>
                    <a:pt x="381" y="10827"/>
                    <a:pt x="261" y="10827"/>
                  </a:cubicBezTo>
                  <a:cubicBezTo>
                    <a:pt x="141" y="10827"/>
                    <a:pt x="17" y="10889"/>
                    <a:pt x="48" y="11013"/>
                  </a:cubicBezTo>
                  <a:lnTo>
                    <a:pt x="48" y="13339"/>
                  </a:lnTo>
                  <a:cubicBezTo>
                    <a:pt x="48" y="13680"/>
                    <a:pt x="327" y="13959"/>
                    <a:pt x="668" y="13959"/>
                  </a:cubicBezTo>
                  <a:lnTo>
                    <a:pt x="3739" y="13959"/>
                  </a:lnTo>
                  <a:cubicBezTo>
                    <a:pt x="4049" y="13928"/>
                    <a:pt x="4328" y="13649"/>
                    <a:pt x="4328" y="13339"/>
                  </a:cubicBezTo>
                  <a:lnTo>
                    <a:pt x="4328" y="6546"/>
                  </a:lnTo>
                  <a:cubicBezTo>
                    <a:pt x="4328" y="6205"/>
                    <a:pt x="4266" y="5864"/>
                    <a:pt x="4111" y="5553"/>
                  </a:cubicBezTo>
                  <a:lnTo>
                    <a:pt x="3367" y="3940"/>
                  </a:lnTo>
                  <a:cubicBezTo>
                    <a:pt x="3305" y="3847"/>
                    <a:pt x="3274" y="3723"/>
                    <a:pt x="3305" y="3599"/>
                  </a:cubicBezTo>
                  <a:lnTo>
                    <a:pt x="3305" y="435"/>
                  </a:lnTo>
                  <a:cubicBezTo>
                    <a:pt x="3274" y="187"/>
                    <a:pt x="3087" y="1"/>
                    <a:pt x="2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7"/>
            <p:cNvSpPr/>
            <p:nvPr/>
          </p:nvSpPr>
          <p:spPr>
            <a:xfrm>
              <a:off x="1739649" y="2221198"/>
              <a:ext cx="115550" cy="376711"/>
            </a:xfrm>
            <a:custGeom>
              <a:avLst/>
              <a:gdLst/>
              <a:ahLst/>
              <a:cxnLst/>
              <a:rect l="l" t="t" r="r" b="b"/>
              <a:pathLst>
                <a:path w="4282" h="13960" extrusionOk="0">
                  <a:moveTo>
                    <a:pt x="2823" y="404"/>
                  </a:moveTo>
                  <a:cubicBezTo>
                    <a:pt x="2854" y="404"/>
                    <a:pt x="2854" y="404"/>
                    <a:pt x="2854" y="435"/>
                  </a:cubicBezTo>
                  <a:lnTo>
                    <a:pt x="2854" y="2327"/>
                  </a:lnTo>
                  <a:lnTo>
                    <a:pt x="1459" y="2327"/>
                  </a:lnTo>
                  <a:lnTo>
                    <a:pt x="1459" y="435"/>
                  </a:lnTo>
                  <a:cubicBezTo>
                    <a:pt x="1459" y="404"/>
                    <a:pt x="1459" y="404"/>
                    <a:pt x="1490" y="404"/>
                  </a:cubicBezTo>
                  <a:close/>
                  <a:moveTo>
                    <a:pt x="2854" y="2731"/>
                  </a:moveTo>
                  <a:lnTo>
                    <a:pt x="2854" y="3196"/>
                  </a:lnTo>
                  <a:lnTo>
                    <a:pt x="1459" y="3196"/>
                  </a:lnTo>
                  <a:lnTo>
                    <a:pt x="1459" y="2731"/>
                  </a:lnTo>
                  <a:close/>
                  <a:moveTo>
                    <a:pt x="3878" y="7383"/>
                  </a:moveTo>
                  <a:lnTo>
                    <a:pt x="3878" y="7880"/>
                  </a:lnTo>
                  <a:lnTo>
                    <a:pt x="2358" y="7880"/>
                  </a:lnTo>
                  <a:lnTo>
                    <a:pt x="2358" y="7508"/>
                  </a:lnTo>
                  <a:cubicBezTo>
                    <a:pt x="2358" y="7445"/>
                    <a:pt x="2420" y="7383"/>
                    <a:pt x="2482" y="7383"/>
                  </a:cubicBezTo>
                  <a:close/>
                  <a:moveTo>
                    <a:pt x="3878" y="8314"/>
                  </a:moveTo>
                  <a:lnTo>
                    <a:pt x="3878" y="8872"/>
                  </a:lnTo>
                  <a:lnTo>
                    <a:pt x="3196" y="8872"/>
                  </a:lnTo>
                  <a:cubicBezTo>
                    <a:pt x="2916" y="8872"/>
                    <a:pt x="2916" y="9276"/>
                    <a:pt x="3196" y="9276"/>
                  </a:cubicBezTo>
                  <a:lnTo>
                    <a:pt x="3878" y="9276"/>
                  </a:lnTo>
                  <a:lnTo>
                    <a:pt x="3878" y="9710"/>
                  </a:lnTo>
                  <a:lnTo>
                    <a:pt x="3196" y="9710"/>
                  </a:lnTo>
                  <a:cubicBezTo>
                    <a:pt x="2916" y="9710"/>
                    <a:pt x="2916" y="10144"/>
                    <a:pt x="3196" y="10144"/>
                  </a:cubicBezTo>
                  <a:lnTo>
                    <a:pt x="3878" y="10144"/>
                  </a:lnTo>
                  <a:lnTo>
                    <a:pt x="3878" y="11509"/>
                  </a:lnTo>
                  <a:lnTo>
                    <a:pt x="2482" y="11509"/>
                  </a:lnTo>
                  <a:cubicBezTo>
                    <a:pt x="2420" y="11509"/>
                    <a:pt x="2358" y="11447"/>
                    <a:pt x="2358" y="11385"/>
                  </a:cubicBezTo>
                  <a:lnTo>
                    <a:pt x="2358" y="8314"/>
                  </a:lnTo>
                  <a:close/>
                  <a:moveTo>
                    <a:pt x="1490" y="1"/>
                  </a:moveTo>
                  <a:cubicBezTo>
                    <a:pt x="1241" y="1"/>
                    <a:pt x="1055" y="187"/>
                    <a:pt x="1055" y="435"/>
                  </a:cubicBezTo>
                  <a:lnTo>
                    <a:pt x="1055" y="3599"/>
                  </a:lnTo>
                  <a:cubicBezTo>
                    <a:pt x="1055" y="3723"/>
                    <a:pt x="1024" y="3847"/>
                    <a:pt x="962" y="3940"/>
                  </a:cubicBezTo>
                  <a:lnTo>
                    <a:pt x="218" y="5553"/>
                  </a:lnTo>
                  <a:cubicBezTo>
                    <a:pt x="94" y="5864"/>
                    <a:pt x="1" y="6205"/>
                    <a:pt x="1" y="6546"/>
                  </a:cubicBezTo>
                  <a:lnTo>
                    <a:pt x="1" y="8097"/>
                  </a:lnTo>
                  <a:cubicBezTo>
                    <a:pt x="1" y="8221"/>
                    <a:pt x="109" y="8283"/>
                    <a:pt x="218" y="8283"/>
                  </a:cubicBezTo>
                  <a:cubicBezTo>
                    <a:pt x="326" y="8283"/>
                    <a:pt x="435" y="8221"/>
                    <a:pt x="435" y="8097"/>
                  </a:cubicBezTo>
                  <a:lnTo>
                    <a:pt x="435" y="6546"/>
                  </a:lnTo>
                  <a:cubicBezTo>
                    <a:pt x="435" y="6267"/>
                    <a:pt x="497" y="5988"/>
                    <a:pt x="590" y="5739"/>
                  </a:cubicBezTo>
                  <a:lnTo>
                    <a:pt x="1334" y="4126"/>
                  </a:lnTo>
                  <a:cubicBezTo>
                    <a:pt x="1428" y="3971"/>
                    <a:pt x="1459" y="3785"/>
                    <a:pt x="1459" y="3630"/>
                  </a:cubicBezTo>
                  <a:lnTo>
                    <a:pt x="2854" y="3630"/>
                  </a:lnTo>
                  <a:cubicBezTo>
                    <a:pt x="2854" y="3785"/>
                    <a:pt x="2885" y="3971"/>
                    <a:pt x="2947" y="4126"/>
                  </a:cubicBezTo>
                  <a:lnTo>
                    <a:pt x="3692" y="5739"/>
                  </a:lnTo>
                  <a:cubicBezTo>
                    <a:pt x="3816" y="5988"/>
                    <a:pt x="3878" y="6267"/>
                    <a:pt x="3878" y="6546"/>
                  </a:cubicBezTo>
                  <a:lnTo>
                    <a:pt x="3878" y="6980"/>
                  </a:lnTo>
                  <a:lnTo>
                    <a:pt x="2482" y="6980"/>
                  </a:lnTo>
                  <a:cubicBezTo>
                    <a:pt x="2465" y="6978"/>
                    <a:pt x="2447" y="6978"/>
                    <a:pt x="2430" y="6978"/>
                  </a:cubicBezTo>
                  <a:cubicBezTo>
                    <a:pt x="2148" y="6978"/>
                    <a:pt x="1955" y="7215"/>
                    <a:pt x="1955" y="7508"/>
                  </a:cubicBezTo>
                  <a:lnTo>
                    <a:pt x="1955" y="11385"/>
                  </a:lnTo>
                  <a:cubicBezTo>
                    <a:pt x="1955" y="11695"/>
                    <a:pt x="2172" y="11943"/>
                    <a:pt x="2482" y="11943"/>
                  </a:cubicBezTo>
                  <a:lnTo>
                    <a:pt x="3878" y="11943"/>
                  </a:lnTo>
                  <a:lnTo>
                    <a:pt x="3878" y="13339"/>
                  </a:lnTo>
                  <a:cubicBezTo>
                    <a:pt x="3878" y="13463"/>
                    <a:pt x="3785" y="13556"/>
                    <a:pt x="3661" y="13556"/>
                  </a:cubicBezTo>
                  <a:lnTo>
                    <a:pt x="621" y="13556"/>
                  </a:lnTo>
                  <a:cubicBezTo>
                    <a:pt x="528" y="13556"/>
                    <a:pt x="435" y="13463"/>
                    <a:pt x="435" y="13339"/>
                  </a:cubicBezTo>
                  <a:lnTo>
                    <a:pt x="435" y="8903"/>
                  </a:lnTo>
                  <a:cubicBezTo>
                    <a:pt x="435" y="8779"/>
                    <a:pt x="326" y="8717"/>
                    <a:pt x="218" y="8717"/>
                  </a:cubicBezTo>
                  <a:cubicBezTo>
                    <a:pt x="109" y="8717"/>
                    <a:pt x="1" y="8779"/>
                    <a:pt x="1" y="8903"/>
                  </a:cubicBezTo>
                  <a:lnTo>
                    <a:pt x="1" y="13339"/>
                  </a:lnTo>
                  <a:cubicBezTo>
                    <a:pt x="1" y="13680"/>
                    <a:pt x="280" y="13959"/>
                    <a:pt x="621" y="13959"/>
                  </a:cubicBezTo>
                  <a:lnTo>
                    <a:pt x="3661" y="13959"/>
                  </a:lnTo>
                  <a:cubicBezTo>
                    <a:pt x="4002" y="13959"/>
                    <a:pt x="4281" y="13680"/>
                    <a:pt x="4281" y="13339"/>
                  </a:cubicBezTo>
                  <a:lnTo>
                    <a:pt x="4281" y="6546"/>
                  </a:lnTo>
                  <a:cubicBezTo>
                    <a:pt x="4281" y="6205"/>
                    <a:pt x="4219" y="5864"/>
                    <a:pt x="4064" y="5553"/>
                  </a:cubicBezTo>
                  <a:lnTo>
                    <a:pt x="3320" y="3940"/>
                  </a:lnTo>
                  <a:cubicBezTo>
                    <a:pt x="3289" y="3847"/>
                    <a:pt x="3258" y="3723"/>
                    <a:pt x="3258" y="3599"/>
                  </a:cubicBezTo>
                  <a:lnTo>
                    <a:pt x="3258" y="435"/>
                  </a:lnTo>
                  <a:cubicBezTo>
                    <a:pt x="3258" y="187"/>
                    <a:pt x="3072" y="1"/>
                    <a:pt x="2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7"/>
            <p:cNvSpPr/>
            <p:nvPr/>
          </p:nvSpPr>
          <p:spPr>
            <a:xfrm>
              <a:off x="1630845" y="2409122"/>
              <a:ext cx="62794" cy="133954"/>
            </a:xfrm>
            <a:custGeom>
              <a:avLst/>
              <a:gdLst/>
              <a:ahLst/>
              <a:cxnLst/>
              <a:rect l="l" t="t" r="r" b="b"/>
              <a:pathLst>
                <a:path w="2327" h="4964" extrusionOk="0">
                  <a:moveTo>
                    <a:pt x="1144" y="536"/>
                  </a:moveTo>
                  <a:cubicBezTo>
                    <a:pt x="1489" y="536"/>
                    <a:pt x="1830" y="745"/>
                    <a:pt x="1892" y="1164"/>
                  </a:cubicBezTo>
                  <a:lnTo>
                    <a:pt x="1892" y="3801"/>
                  </a:lnTo>
                  <a:cubicBezTo>
                    <a:pt x="1970" y="4250"/>
                    <a:pt x="1551" y="4475"/>
                    <a:pt x="1132" y="4475"/>
                  </a:cubicBezTo>
                  <a:cubicBezTo>
                    <a:pt x="714" y="4475"/>
                    <a:pt x="295" y="4250"/>
                    <a:pt x="372" y="3801"/>
                  </a:cubicBezTo>
                  <a:lnTo>
                    <a:pt x="372" y="1164"/>
                  </a:lnTo>
                  <a:cubicBezTo>
                    <a:pt x="450" y="745"/>
                    <a:pt x="799" y="536"/>
                    <a:pt x="1144" y="536"/>
                  </a:cubicBezTo>
                  <a:close/>
                  <a:moveTo>
                    <a:pt x="1163" y="1"/>
                  </a:moveTo>
                  <a:cubicBezTo>
                    <a:pt x="582" y="1"/>
                    <a:pt x="0" y="388"/>
                    <a:pt x="0" y="1164"/>
                  </a:cubicBezTo>
                  <a:lnTo>
                    <a:pt x="0" y="3801"/>
                  </a:lnTo>
                  <a:cubicBezTo>
                    <a:pt x="0" y="4576"/>
                    <a:pt x="582" y="4964"/>
                    <a:pt x="1163" y="4964"/>
                  </a:cubicBezTo>
                  <a:cubicBezTo>
                    <a:pt x="1745" y="4964"/>
                    <a:pt x="2327" y="4576"/>
                    <a:pt x="2327" y="3801"/>
                  </a:cubicBezTo>
                  <a:lnTo>
                    <a:pt x="2327" y="1164"/>
                  </a:lnTo>
                  <a:cubicBezTo>
                    <a:pt x="2327" y="388"/>
                    <a:pt x="1745" y="1"/>
                    <a:pt x="1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7"/>
            <p:cNvSpPr/>
            <p:nvPr/>
          </p:nvSpPr>
          <p:spPr>
            <a:xfrm>
              <a:off x="1655941" y="2439885"/>
              <a:ext cx="11738" cy="61553"/>
            </a:xfrm>
            <a:custGeom>
              <a:avLst/>
              <a:gdLst/>
              <a:ahLst/>
              <a:cxnLst/>
              <a:rect l="l" t="t" r="r" b="b"/>
              <a:pathLst>
                <a:path w="435" h="2281" extrusionOk="0">
                  <a:moveTo>
                    <a:pt x="218" y="1"/>
                  </a:moveTo>
                  <a:cubicBezTo>
                    <a:pt x="109" y="1"/>
                    <a:pt x="1" y="70"/>
                    <a:pt x="1" y="210"/>
                  </a:cubicBezTo>
                  <a:lnTo>
                    <a:pt x="1" y="2071"/>
                  </a:lnTo>
                  <a:cubicBezTo>
                    <a:pt x="1" y="2211"/>
                    <a:pt x="109" y="2281"/>
                    <a:pt x="218" y="2281"/>
                  </a:cubicBezTo>
                  <a:cubicBezTo>
                    <a:pt x="326" y="2281"/>
                    <a:pt x="435" y="2211"/>
                    <a:pt x="435" y="2071"/>
                  </a:cubicBezTo>
                  <a:lnTo>
                    <a:pt x="435" y="210"/>
                  </a:lnTo>
                  <a:cubicBezTo>
                    <a:pt x="435" y="70"/>
                    <a:pt x="32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7"/>
          <p:cNvSpPr/>
          <p:nvPr/>
        </p:nvSpPr>
        <p:spPr>
          <a:xfrm>
            <a:off x="4433878" y="2149674"/>
            <a:ext cx="276245" cy="376711"/>
          </a:xfrm>
          <a:custGeom>
            <a:avLst/>
            <a:gdLst/>
            <a:ahLst/>
            <a:cxnLst/>
            <a:rect l="l" t="t" r="r" b="b"/>
            <a:pathLst>
              <a:path w="10237" h="13960" extrusionOk="0">
                <a:moveTo>
                  <a:pt x="3195" y="3568"/>
                </a:moveTo>
                <a:lnTo>
                  <a:pt x="3195" y="3599"/>
                </a:lnTo>
                <a:cubicBezTo>
                  <a:pt x="3164" y="4033"/>
                  <a:pt x="2916" y="4406"/>
                  <a:pt x="2513" y="4561"/>
                </a:cubicBezTo>
                <a:lnTo>
                  <a:pt x="1644" y="4561"/>
                </a:lnTo>
                <a:cubicBezTo>
                  <a:pt x="1210" y="4437"/>
                  <a:pt x="931" y="4033"/>
                  <a:pt x="931" y="3599"/>
                </a:cubicBezTo>
                <a:lnTo>
                  <a:pt x="931" y="3568"/>
                </a:lnTo>
                <a:close/>
                <a:moveTo>
                  <a:pt x="5335" y="435"/>
                </a:moveTo>
                <a:lnTo>
                  <a:pt x="5335" y="1428"/>
                </a:lnTo>
                <a:cubicBezTo>
                  <a:pt x="5304" y="1645"/>
                  <a:pt x="5429" y="1831"/>
                  <a:pt x="5584" y="1955"/>
                </a:cubicBezTo>
                <a:cubicBezTo>
                  <a:pt x="5646" y="1986"/>
                  <a:pt x="5677" y="2079"/>
                  <a:pt x="5677" y="2141"/>
                </a:cubicBezTo>
                <a:lnTo>
                  <a:pt x="5677" y="4561"/>
                </a:lnTo>
                <a:lnTo>
                  <a:pt x="4529" y="4561"/>
                </a:lnTo>
                <a:lnTo>
                  <a:pt x="4529" y="2141"/>
                </a:lnTo>
                <a:cubicBezTo>
                  <a:pt x="4529" y="2079"/>
                  <a:pt x="4560" y="1986"/>
                  <a:pt x="4622" y="1955"/>
                </a:cubicBezTo>
                <a:cubicBezTo>
                  <a:pt x="4777" y="1831"/>
                  <a:pt x="4901" y="1645"/>
                  <a:pt x="4901" y="1428"/>
                </a:cubicBezTo>
                <a:lnTo>
                  <a:pt x="4901" y="435"/>
                </a:lnTo>
                <a:close/>
                <a:moveTo>
                  <a:pt x="9306" y="3568"/>
                </a:moveTo>
                <a:lnTo>
                  <a:pt x="9306" y="3599"/>
                </a:lnTo>
                <a:cubicBezTo>
                  <a:pt x="9306" y="4064"/>
                  <a:pt x="8965" y="4468"/>
                  <a:pt x="8530" y="4561"/>
                </a:cubicBezTo>
                <a:lnTo>
                  <a:pt x="7848" y="4561"/>
                </a:lnTo>
                <a:cubicBezTo>
                  <a:pt x="7383" y="4468"/>
                  <a:pt x="7073" y="4064"/>
                  <a:pt x="7073" y="3599"/>
                </a:cubicBezTo>
                <a:lnTo>
                  <a:pt x="7073" y="3568"/>
                </a:lnTo>
                <a:close/>
                <a:moveTo>
                  <a:pt x="5398" y="11075"/>
                </a:moveTo>
                <a:lnTo>
                  <a:pt x="5398" y="12222"/>
                </a:lnTo>
                <a:lnTo>
                  <a:pt x="4839" y="12222"/>
                </a:lnTo>
                <a:lnTo>
                  <a:pt x="4839" y="11075"/>
                </a:lnTo>
                <a:cubicBezTo>
                  <a:pt x="4932" y="11106"/>
                  <a:pt x="5025" y="11121"/>
                  <a:pt x="5118" y="11121"/>
                </a:cubicBezTo>
                <a:cubicBezTo>
                  <a:pt x="5211" y="11121"/>
                  <a:pt x="5304" y="11106"/>
                  <a:pt x="5398" y="11075"/>
                </a:cubicBezTo>
                <a:close/>
                <a:moveTo>
                  <a:pt x="4870" y="1"/>
                </a:moveTo>
                <a:cubicBezTo>
                  <a:pt x="4653" y="1"/>
                  <a:pt x="4467" y="187"/>
                  <a:pt x="4467" y="404"/>
                </a:cubicBezTo>
                <a:lnTo>
                  <a:pt x="4467" y="1428"/>
                </a:lnTo>
                <a:cubicBezTo>
                  <a:pt x="4467" y="1521"/>
                  <a:pt x="4436" y="1583"/>
                  <a:pt x="4374" y="1645"/>
                </a:cubicBezTo>
                <a:cubicBezTo>
                  <a:pt x="4219" y="1769"/>
                  <a:pt x="4126" y="1955"/>
                  <a:pt x="4126" y="2141"/>
                </a:cubicBezTo>
                <a:lnTo>
                  <a:pt x="4126" y="4561"/>
                </a:lnTo>
                <a:lnTo>
                  <a:pt x="3226" y="4561"/>
                </a:lnTo>
                <a:cubicBezTo>
                  <a:pt x="3443" y="4313"/>
                  <a:pt x="3598" y="3940"/>
                  <a:pt x="3598" y="3599"/>
                </a:cubicBezTo>
                <a:lnTo>
                  <a:pt x="3598" y="3506"/>
                </a:lnTo>
                <a:cubicBezTo>
                  <a:pt x="3598" y="3320"/>
                  <a:pt x="3443" y="3165"/>
                  <a:pt x="3257" y="3165"/>
                </a:cubicBezTo>
                <a:lnTo>
                  <a:pt x="869" y="3165"/>
                </a:lnTo>
                <a:cubicBezTo>
                  <a:pt x="683" y="3165"/>
                  <a:pt x="527" y="3320"/>
                  <a:pt x="527" y="3506"/>
                </a:cubicBezTo>
                <a:lnTo>
                  <a:pt x="527" y="3599"/>
                </a:lnTo>
                <a:cubicBezTo>
                  <a:pt x="527" y="3940"/>
                  <a:pt x="652" y="4313"/>
                  <a:pt x="900" y="4561"/>
                </a:cubicBezTo>
                <a:cubicBezTo>
                  <a:pt x="403" y="4592"/>
                  <a:pt x="0" y="4995"/>
                  <a:pt x="0" y="5491"/>
                </a:cubicBezTo>
                <a:lnTo>
                  <a:pt x="0" y="7632"/>
                </a:lnTo>
                <a:cubicBezTo>
                  <a:pt x="0" y="7756"/>
                  <a:pt x="109" y="7818"/>
                  <a:pt x="217" y="7818"/>
                </a:cubicBezTo>
                <a:cubicBezTo>
                  <a:pt x="326" y="7818"/>
                  <a:pt x="434" y="7756"/>
                  <a:pt x="434" y="7632"/>
                </a:cubicBezTo>
                <a:lnTo>
                  <a:pt x="434" y="5491"/>
                </a:lnTo>
                <a:cubicBezTo>
                  <a:pt x="434" y="5212"/>
                  <a:pt x="652" y="4995"/>
                  <a:pt x="962" y="4995"/>
                </a:cubicBezTo>
                <a:lnTo>
                  <a:pt x="9275" y="4995"/>
                </a:lnTo>
                <a:cubicBezTo>
                  <a:pt x="9293" y="4993"/>
                  <a:pt x="9310" y="4992"/>
                  <a:pt x="9327" y="4992"/>
                </a:cubicBezTo>
                <a:cubicBezTo>
                  <a:pt x="9609" y="4992"/>
                  <a:pt x="9802" y="5230"/>
                  <a:pt x="9802" y="5522"/>
                </a:cubicBezTo>
                <a:lnTo>
                  <a:pt x="9802" y="10206"/>
                </a:lnTo>
                <a:cubicBezTo>
                  <a:pt x="9802" y="10532"/>
                  <a:pt x="9554" y="10695"/>
                  <a:pt x="9306" y="10695"/>
                </a:cubicBezTo>
                <a:cubicBezTo>
                  <a:pt x="9058" y="10695"/>
                  <a:pt x="8810" y="10532"/>
                  <a:pt x="8810" y="10206"/>
                </a:cubicBezTo>
                <a:lnTo>
                  <a:pt x="8810" y="8748"/>
                </a:lnTo>
                <a:cubicBezTo>
                  <a:pt x="8810" y="8624"/>
                  <a:pt x="8717" y="8531"/>
                  <a:pt x="8624" y="8531"/>
                </a:cubicBezTo>
                <a:cubicBezTo>
                  <a:pt x="8499" y="8531"/>
                  <a:pt x="8406" y="8624"/>
                  <a:pt x="8406" y="8748"/>
                </a:cubicBezTo>
                <a:lnTo>
                  <a:pt x="8406" y="10175"/>
                </a:lnTo>
                <a:cubicBezTo>
                  <a:pt x="8391" y="10485"/>
                  <a:pt x="8158" y="10640"/>
                  <a:pt x="7922" y="10640"/>
                </a:cubicBezTo>
                <a:cubicBezTo>
                  <a:pt x="7685" y="10640"/>
                  <a:pt x="7445" y="10485"/>
                  <a:pt x="7414" y="10175"/>
                </a:cubicBezTo>
                <a:lnTo>
                  <a:pt x="7414" y="7818"/>
                </a:lnTo>
                <a:cubicBezTo>
                  <a:pt x="7429" y="7709"/>
                  <a:pt x="7321" y="7655"/>
                  <a:pt x="7212" y="7655"/>
                </a:cubicBezTo>
                <a:cubicBezTo>
                  <a:pt x="7104" y="7655"/>
                  <a:pt x="6995" y="7709"/>
                  <a:pt x="7011" y="7818"/>
                </a:cubicBezTo>
                <a:lnTo>
                  <a:pt x="7011" y="10175"/>
                </a:lnTo>
                <a:cubicBezTo>
                  <a:pt x="7011" y="10516"/>
                  <a:pt x="6762" y="10687"/>
                  <a:pt x="6514" y="10687"/>
                </a:cubicBezTo>
                <a:cubicBezTo>
                  <a:pt x="6266" y="10687"/>
                  <a:pt x="6018" y="10516"/>
                  <a:pt x="6018" y="10175"/>
                </a:cubicBezTo>
                <a:lnTo>
                  <a:pt x="6018" y="8934"/>
                </a:lnTo>
                <a:cubicBezTo>
                  <a:pt x="6018" y="8795"/>
                  <a:pt x="5917" y="8725"/>
                  <a:pt x="5816" y="8725"/>
                </a:cubicBezTo>
                <a:cubicBezTo>
                  <a:pt x="5715" y="8725"/>
                  <a:pt x="5615" y="8795"/>
                  <a:pt x="5615" y="8934"/>
                </a:cubicBezTo>
                <a:lnTo>
                  <a:pt x="5615" y="10175"/>
                </a:lnTo>
                <a:cubicBezTo>
                  <a:pt x="5615" y="10516"/>
                  <a:pt x="5367" y="10687"/>
                  <a:pt x="5118" y="10687"/>
                </a:cubicBezTo>
                <a:cubicBezTo>
                  <a:pt x="4870" y="10687"/>
                  <a:pt x="4622" y="10516"/>
                  <a:pt x="4622" y="10175"/>
                </a:cubicBezTo>
                <a:lnTo>
                  <a:pt x="4622" y="8314"/>
                </a:lnTo>
                <a:cubicBezTo>
                  <a:pt x="4622" y="8174"/>
                  <a:pt x="4521" y="8105"/>
                  <a:pt x="4420" y="8105"/>
                </a:cubicBezTo>
                <a:cubicBezTo>
                  <a:pt x="4320" y="8105"/>
                  <a:pt x="4219" y="8174"/>
                  <a:pt x="4219" y="8314"/>
                </a:cubicBezTo>
                <a:lnTo>
                  <a:pt x="4219" y="10175"/>
                </a:lnTo>
                <a:cubicBezTo>
                  <a:pt x="4219" y="10516"/>
                  <a:pt x="3971" y="10687"/>
                  <a:pt x="3722" y="10687"/>
                </a:cubicBezTo>
                <a:cubicBezTo>
                  <a:pt x="3474" y="10687"/>
                  <a:pt x="3226" y="10516"/>
                  <a:pt x="3226" y="10175"/>
                </a:cubicBezTo>
                <a:lnTo>
                  <a:pt x="3226" y="9586"/>
                </a:lnTo>
                <a:cubicBezTo>
                  <a:pt x="3257" y="9462"/>
                  <a:pt x="3133" y="9400"/>
                  <a:pt x="3013" y="9400"/>
                </a:cubicBezTo>
                <a:cubicBezTo>
                  <a:pt x="2893" y="9400"/>
                  <a:pt x="2776" y="9462"/>
                  <a:pt x="2823" y="9586"/>
                </a:cubicBezTo>
                <a:lnTo>
                  <a:pt x="2823" y="10175"/>
                </a:lnTo>
                <a:cubicBezTo>
                  <a:pt x="2792" y="10485"/>
                  <a:pt x="2559" y="10640"/>
                  <a:pt x="2327" y="10640"/>
                </a:cubicBezTo>
                <a:cubicBezTo>
                  <a:pt x="2094" y="10640"/>
                  <a:pt x="1861" y="10485"/>
                  <a:pt x="1830" y="10175"/>
                </a:cubicBezTo>
                <a:lnTo>
                  <a:pt x="1830" y="7942"/>
                </a:lnTo>
                <a:cubicBezTo>
                  <a:pt x="1830" y="7849"/>
                  <a:pt x="1737" y="7756"/>
                  <a:pt x="1644" y="7756"/>
                </a:cubicBezTo>
                <a:cubicBezTo>
                  <a:pt x="1520" y="7756"/>
                  <a:pt x="1427" y="7849"/>
                  <a:pt x="1427" y="7942"/>
                </a:cubicBezTo>
                <a:lnTo>
                  <a:pt x="1427" y="10175"/>
                </a:lnTo>
                <a:cubicBezTo>
                  <a:pt x="1427" y="10516"/>
                  <a:pt x="1179" y="10687"/>
                  <a:pt x="931" y="10687"/>
                </a:cubicBezTo>
                <a:cubicBezTo>
                  <a:pt x="683" y="10687"/>
                  <a:pt x="434" y="10516"/>
                  <a:pt x="434" y="10175"/>
                </a:cubicBezTo>
                <a:lnTo>
                  <a:pt x="434" y="8438"/>
                </a:lnTo>
                <a:cubicBezTo>
                  <a:pt x="434" y="8298"/>
                  <a:pt x="334" y="8229"/>
                  <a:pt x="233" y="8229"/>
                </a:cubicBezTo>
                <a:cubicBezTo>
                  <a:pt x="132" y="8229"/>
                  <a:pt x="31" y="8298"/>
                  <a:pt x="31" y="8438"/>
                </a:cubicBezTo>
                <a:lnTo>
                  <a:pt x="31" y="10175"/>
                </a:lnTo>
                <a:cubicBezTo>
                  <a:pt x="31" y="10740"/>
                  <a:pt x="477" y="11095"/>
                  <a:pt x="943" y="11095"/>
                </a:cubicBezTo>
                <a:cubicBezTo>
                  <a:pt x="1193" y="11095"/>
                  <a:pt x="1449" y="10992"/>
                  <a:pt x="1644" y="10765"/>
                </a:cubicBezTo>
                <a:cubicBezTo>
                  <a:pt x="1815" y="10982"/>
                  <a:pt x="2071" y="11090"/>
                  <a:pt x="2330" y="11090"/>
                </a:cubicBezTo>
                <a:cubicBezTo>
                  <a:pt x="2590" y="11090"/>
                  <a:pt x="2854" y="10982"/>
                  <a:pt x="3040" y="10765"/>
                </a:cubicBezTo>
                <a:cubicBezTo>
                  <a:pt x="3211" y="10982"/>
                  <a:pt x="3467" y="11090"/>
                  <a:pt x="3726" y="11090"/>
                </a:cubicBezTo>
                <a:cubicBezTo>
                  <a:pt x="3986" y="11090"/>
                  <a:pt x="4250" y="10982"/>
                  <a:pt x="4436" y="10765"/>
                </a:cubicBezTo>
                <a:lnTo>
                  <a:pt x="4436" y="12222"/>
                </a:lnTo>
                <a:lnTo>
                  <a:pt x="4095" y="12222"/>
                </a:lnTo>
                <a:cubicBezTo>
                  <a:pt x="3443" y="12222"/>
                  <a:pt x="2916" y="12719"/>
                  <a:pt x="2916" y="13370"/>
                </a:cubicBezTo>
                <a:lnTo>
                  <a:pt x="2916" y="13556"/>
                </a:lnTo>
                <a:cubicBezTo>
                  <a:pt x="2916" y="13773"/>
                  <a:pt x="3102" y="13959"/>
                  <a:pt x="3319" y="13959"/>
                </a:cubicBezTo>
                <a:lnTo>
                  <a:pt x="3567" y="13959"/>
                </a:lnTo>
                <a:cubicBezTo>
                  <a:pt x="3847" y="13959"/>
                  <a:pt x="3847" y="13525"/>
                  <a:pt x="3567" y="13525"/>
                </a:cubicBezTo>
                <a:lnTo>
                  <a:pt x="3319" y="13525"/>
                </a:lnTo>
                <a:lnTo>
                  <a:pt x="3319" y="13370"/>
                </a:lnTo>
                <a:cubicBezTo>
                  <a:pt x="3319" y="12936"/>
                  <a:pt x="3660" y="12595"/>
                  <a:pt x="4095" y="12595"/>
                </a:cubicBezTo>
                <a:lnTo>
                  <a:pt x="6173" y="12595"/>
                </a:lnTo>
                <a:cubicBezTo>
                  <a:pt x="6607" y="12595"/>
                  <a:pt x="6948" y="12936"/>
                  <a:pt x="6948" y="13370"/>
                </a:cubicBezTo>
                <a:lnTo>
                  <a:pt x="6948" y="13525"/>
                </a:lnTo>
                <a:lnTo>
                  <a:pt x="4374" y="13525"/>
                </a:lnTo>
                <a:cubicBezTo>
                  <a:pt x="4095" y="13525"/>
                  <a:pt x="4095" y="13959"/>
                  <a:pt x="4374" y="13959"/>
                </a:cubicBezTo>
                <a:lnTo>
                  <a:pt x="6917" y="13959"/>
                </a:lnTo>
                <a:cubicBezTo>
                  <a:pt x="7135" y="13959"/>
                  <a:pt x="7321" y="13773"/>
                  <a:pt x="7321" y="13556"/>
                </a:cubicBezTo>
                <a:lnTo>
                  <a:pt x="7321" y="13370"/>
                </a:lnTo>
                <a:cubicBezTo>
                  <a:pt x="7321" y="12719"/>
                  <a:pt x="6793" y="12222"/>
                  <a:pt x="6142" y="12222"/>
                </a:cubicBezTo>
                <a:lnTo>
                  <a:pt x="5801" y="12222"/>
                </a:lnTo>
                <a:lnTo>
                  <a:pt x="5801" y="10765"/>
                </a:lnTo>
                <a:cubicBezTo>
                  <a:pt x="5987" y="10997"/>
                  <a:pt x="6243" y="11113"/>
                  <a:pt x="6499" y="11113"/>
                </a:cubicBezTo>
                <a:cubicBezTo>
                  <a:pt x="6755" y="11113"/>
                  <a:pt x="7011" y="10997"/>
                  <a:pt x="7197" y="10765"/>
                </a:cubicBezTo>
                <a:cubicBezTo>
                  <a:pt x="7383" y="10997"/>
                  <a:pt x="7646" y="11113"/>
                  <a:pt x="7906" y="11113"/>
                </a:cubicBezTo>
                <a:cubicBezTo>
                  <a:pt x="8166" y="11113"/>
                  <a:pt x="8422" y="10997"/>
                  <a:pt x="8593" y="10765"/>
                </a:cubicBezTo>
                <a:cubicBezTo>
                  <a:pt x="8789" y="10994"/>
                  <a:pt x="9047" y="11096"/>
                  <a:pt x="9299" y="11096"/>
                </a:cubicBezTo>
                <a:cubicBezTo>
                  <a:pt x="9763" y="11096"/>
                  <a:pt x="10206" y="10749"/>
                  <a:pt x="10206" y="10206"/>
                </a:cubicBezTo>
                <a:lnTo>
                  <a:pt x="10237" y="5491"/>
                </a:lnTo>
                <a:cubicBezTo>
                  <a:pt x="10237" y="4995"/>
                  <a:pt x="9833" y="4592"/>
                  <a:pt x="9337" y="4561"/>
                </a:cubicBezTo>
                <a:cubicBezTo>
                  <a:pt x="9554" y="4313"/>
                  <a:pt x="9709" y="3940"/>
                  <a:pt x="9709" y="3599"/>
                </a:cubicBezTo>
                <a:lnTo>
                  <a:pt x="9709" y="3506"/>
                </a:lnTo>
                <a:cubicBezTo>
                  <a:pt x="9709" y="3320"/>
                  <a:pt x="9554" y="3165"/>
                  <a:pt x="9368" y="3165"/>
                </a:cubicBezTo>
                <a:lnTo>
                  <a:pt x="6980" y="3165"/>
                </a:lnTo>
                <a:cubicBezTo>
                  <a:pt x="6793" y="3165"/>
                  <a:pt x="6638" y="3320"/>
                  <a:pt x="6669" y="3506"/>
                </a:cubicBezTo>
                <a:lnTo>
                  <a:pt x="6669" y="3599"/>
                </a:lnTo>
                <a:cubicBezTo>
                  <a:pt x="6638" y="3940"/>
                  <a:pt x="6793" y="4313"/>
                  <a:pt x="7042" y="4561"/>
                </a:cubicBezTo>
                <a:lnTo>
                  <a:pt x="6111" y="4561"/>
                </a:lnTo>
                <a:lnTo>
                  <a:pt x="6111" y="2141"/>
                </a:lnTo>
                <a:cubicBezTo>
                  <a:pt x="6111" y="1955"/>
                  <a:pt x="6018" y="1769"/>
                  <a:pt x="5832" y="1645"/>
                </a:cubicBezTo>
                <a:cubicBezTo>
                  <a:pt x="5770" y="1583"/>
                  <a:pt x="5739" y="1521"/>
                  <a:pt x="5739" y="1428"/>
                </a:cubicBezTo>
                <a:lnTo>
                  <a:pt x="5739" y="404"/>
                </a:lnTo>
                <a:cubicBezTo>
                  <a:pt x="5739" y="187"/>
                  <a:pt x="5584" y="1"/>
                  <a:pt x="536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7764" y="1366032"/>
            <a:ext cx="4256236" cy="2411436"/>
          </a:xfrm>
        </p:spPr>
        <p:txBody>
          <a:bodyPr/>
          <a:lstStyle/>
          <a:p>
            <a:pPr algn="ctr"/>
            <a:r>
              <a:rPr lang="en-US" sz="7200" dirty="0" smtClean="0">
                <a:solidFill>
                  <a:schemeClr val="tx2"/>
                </a:solidFill>
              </a:rPr>
              <a:t>THANK YOU!</a:t>
            </a:r>
            <a:endParaRPr lang="en-US" sz="72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>
            <a:spLocks noGrp="1"/>
          </p:cNvSpPr>
          <p:nvPr>
            <p:ph type="title"/>
          </p:nvPr>
        </p:nvSpPr>
        <p:spPr>
          <a:xfrm>
            <a:off x="667372" y="2455788"/>
            <a:ext cx="2509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  <a:r>
              <a:rPr lang="en" dirty="0" smtClean="0"/>
              <a:t>PRODUCT </a:t>
            </a:r>
            <a:endParaRPr dirty="0"/>
          </a:p>
        </p:txBody>
      </p:sp>
      <p:sp>
        <p:nvSpPr>
          <p:cNvPr id="210" name="Google Shape;210;p34"/>
          <p:cNvSpPr txBox="1">
            <a:spLocks noGrp="1"/>
          </p:cNvSpPr>
          <p:nvPr>
            <p:ph type="title" idx="2"/>
          </p:nvPr>
        </p:nvSpPr>
        <p:spPr>
          <a:xfrm>
            <a:off x="667372" y="191441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211" name="Google Shape;211;p34"/>
          <p:cNvSpPr txBox="1">
            <a:spLocks noGrp="1"/>
          </p:cNvSpPr>
          <p:nvPr>
            <p:ph type="subTitle" idx="1"/>
          </p:nvPr>
        </p:nvSpPr>
        <p:spPr>
          <a:xfrm>
            <a:off x="667372" y="2879112"/>
            <a:ext cx="2336400" cy="12356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Tx/>
              <a:buChar char="-"/>
            </a:pPr>
            <a:r>
              <a:rPr lang="en-US" dirty="0" smtClean="0"/>
              <a:t>Team</a:t>
            </a:r>
          </a:p>
          <a:p>
            <a:pPr marL="285750" lvl="0" indent="-285750">
              <a:buFontTx/>
              <a:buChar char="-"/>
            </a:pPr>
            <a:r>
              <a:rPr lang="en-US" dirty="0" smtClean="0"/>
              <a:t>Problems and solutions</a:t>
            </a:r>
            <a:endParaRPr lang="en-US" dirty="0" smtClean="0"/>
          </a:p>
          <a:p>
            <a:pPr marL="285750" lvl="0" indent="-285750">
              <a:buFontTx/>
              <a:buChar char="-"/>
            </a:pPr>
            <a:r>
              <a:rPr lang="en-US" dirty="0" smtClean="0"/>
              <a:t>Beginning/Process</a:t>
            </a:r>
          </a:p>
          <a:p>
            <a:pPr marL="285750" lvl="0" indent="-285750">
              <a:buFontTx/>
              <a:buChar char="-"/>
            </a:pPr>
            <a:r>
              <a:rPr lang="en-US" dirty="0" smtClean="0"/>
              <a:t>Prototype</a:t>
            </a:r>
            <a:endParaRPr lang="en-US" dirty="0"/>
          </a:p>
        </p:txBody>
      </p:sp>
      <p:sp>
        <p:nvSpPr>
          <p:cNvPr id="212" name="Google Shape;212;p34"/>
          <p:cNvSpPr txBox="1">
            <a:spLocks noGrp="1"/>
          </p:cNvSpPr>
          <p:nvPr>
            <p:ph type="title" idx="3"/>
          </p:nvPr>
        </p:nvSpPr>
        <p:spPr>
          <a:xfrm>
            <a:off x="3351172" y="2455788"/>
            <a:ext cx="2509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FEATURES</a:t>
            </a:r>
            <a:endParaRPr dirty="0"/>
          </a:p>
        </p:txBody>
      </p:sp>
      <p:sp>
        <p:nvSpPr>
          <p:cNvPr id="213" name="Google Shape;213;p34"/>
          <p:cNvSpPr txBox="1">
            <a:spLocks noGrp="1"/>
          </p:cNvSpPr>
          <p:nvPr>
            <p:ph type="title" idx="4"/>
          </p:nvPr>
        </p:nvSpPr>
        <p:spPr>
          <a:xfrm>
            <a:off x="3351172" y="191441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214" name="Google Shape;214;p34"/>
          <p:cNvSpPr txBox="1">
            <a:spLocks noGrp="1"/>
          </p:cNvSpPr>
          <p:nvPr>
            <p:ph type="subTitle" idx="5"/>
          </p:nvPr>
        </p:nvSpPr>
        <p:spPr>
          <a:xfrm>
            <a:off x="3351172" y="2879112"/>
            <a:ext cx="2336400" cy="15201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Tx/>
              <a:buChar char="-"/>
            </a:pPr>
            <a:r>
              <a:rPr lang="en-US" dirty="0" smtClean="0"/>
              <a:t>Local interface</a:t>
            </a:r>
          </a:p>
          <a:p>
            <a:pPr marL="285750" lvl="0" indent="-285750">
              <a:buFontTx/>
              <a:buChar char="-"/>
            </a:pPr>
            <a:r>
              <a:rPr lang="en-US" dirty="0" smtClean="0"/>
              <a:t>Multiple interfaces</a:t>
            </a:r>
          </a:p>
          <a:p>
            <a:pPr marL="285750" lvl="0" indent="-285750">
              <a:buFontTx/>
              <a:buChar char="-"/>
            </a:pPr>
            <a:r>
              <a:rPr lang="en-US" dirty="0" smtClean="0"/>
              <a:t>Easier </a:t>
            </a:r>
            <a:r>
              <a:rPr lang="en-US" dirty="0"/>
              <a:t>and more effective </a:t>
            </a:r>
            <a:r>
              <a:rPr lang="en-US" dirty="0" smtClean="0"/>
              <a:t>communication</a:t>
            </a:r>
          </a:p>
          <a:p>
            <a:pPr marL="285750" lvl="0" indent="-285750">
              <a:buFontTx/>
              <a:buChar char="-"/>
            </a:pPr>
            <a:r>
              <a:rPr lang="en-US" dirty="0" smtClean="0"/>
              <a:t>Database</a:t>
            </a:r>
          </a:p>
          <a:p>
            <a:pPr marL="285750" lvl="0" indent="-285750">
              <a:buFontTx/>
              <a:buChar char="-"/>
            </a:pPr>
            <a:r>
              <a:rPr lang="en-US" dirty="0" smtClean="0"/>
              <a:t>Smart </a:t>
            </a:r>
            <a:r>
              <a:rPr lang="en-US" dirty="0"/>
              <a:t>oven</a:t>
            </a:r>
            <a:endParaRPr dirty="0"/>
          </a:p>
        </p:txBody>
      </p:sp>
      <p:sp>
        <p:nvSpPr>
          <p:cNvPr id="215" name="Google Shape;215;p34"/>
          <p:cNvSpPr txBox="1">
            <a:spLocks noGrp="1"/>
          </p:cNvSpPr>
          <p:nvPr>
            <p:ph type="title" idx="6"/>
          </p:nvPr>
        </p:nvSpPr>
        <p:spPr>
          <a:xfrm>
            <a:off x="6034972" y="24557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REFLECTION</a:t>
            </a:r>
            <a:endParaRPr dirty="0"/>
          </a:p>
        </p:txBody>
      </p:sp>
      <p:sp>
        <p:nvSpPr>
          <p:cNvPr id="216" name="Google Shape;216;p34"/>
          <p:cNvSpPr txBox="1">
            <a:spLocks noGrp="1"/>
          </p:cNvSpPr>
          <p:nvPr>
            <p:ph type="title" idx="7"/>
          </p:nvPr>
        </p:nvSpPr>
        <p:spPr>
          <a:xfrm>
            <a:off x="6034972" y="191441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217" name="Google Shape;217;p34"/>
          <p:cNvSpPr txBox="1">
            <a:spLocks noGrp="1"/>
          </p:cNvSpPr>
          <p:nvPr>
            <p:ph type="subTitle" idx="8"/>
          </p:nvPr>
        </p:nvSpPr>
        <p:spPr>
          <a:xfrm>
            <a:off x="6034972" y="2879113"/>
            <a:ext cx="2336400" cy="14435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 smtClean="0"/>
              <a:t>What went well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 smtClean="0"/>
              <a:t>What didn’t go well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 smtClean="0"/>
              <a:t>Task division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 smtClean="0"/>
              <a:t>Teamwork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 smtClean="0"/>
              <a:t>What we learnt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 smtClean="0"/>
              <a:t>What to improve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" dirty="0" smtClean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  <p:sp>
        <p:nvSpPr>
          <p:cNvPr id="227" name="Google Shape;227;p34"/>
          <p:cNvSpPr txBox="1">
            <a:spLocks noGrp="1"/>
          </p:cNvSpPr>
          <p:nvPr>
            <p:ph type="title" idx="21"/>
          </p:nvPr>
        </p:nvSpPr>
        <p:spPr>
          <a:xfrm>
            <a:off x="667372" y="105744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r="72" b="85637"/>
          <a:stretch/>
        </p:blipFill>
        <p:spPr>
          <a:xfrm>
            <a:off x="0" y="0"/>
            <a:ext cx="9144000" cy="82085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>
            <a:spLocks noGrp="1"/>
          </p:cNvSpPr>
          <p:nvPr>
            <p:ph type="title"/>
          </p:nvPr>
        </p:nvSpPr>
        <p:spPr>
          <a:xfrm>
            <a:off x="4213150" y="2175200"/>
            <a:ext cx="4210800" cy="12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THE </a:t>
            </a:r>
            <a:r>
              <a:rPr lang="en" dirty="0" smtClean="0"/>
              <a:t>PRODUCT</a:t>
            </a:r>
            <a:endParaRPr dirty="0"/>
          </a:p>
        </p:txBody>
      </p:sp>
      <p:sp>
        <p:nvSpPr>
          <p:cNvPr id="242" name="Google Shape;242;p36"/>
          <p:cNvSpPr txBox="1">
            <a:spLocks noGrp="1"/>
          </p:cNvSpPr>
          <p:nvPr>
            <p:ph type="title" idx="2"/>
          </p:nvPr>
        </p:nvSpPr>
        <p:spPr>
          <a:xfrm>
            <a:off x="4797089" y="1138275"/>
            <a:ext cx="304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43" name="Google Shape;243;p36"/>
          <p:cNvPicPr preferRelativeResize="0"/>
          <p:nvPr/>
        </p:nvPicPr>
        <p:blipFill rotWithShape="1">
          <a:blip r:embed="rId3">
            <a:alphaModFix/>
          </a:blip>
          <a:srcRect l="54795" r="781"/>
          <a:stretch/>
        </p:blipFill>
        <p:spPr>
          <a:xfrm flipH="1">
            <a:off x="0" y="0"/>
            <a:ext cx="3428173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p36"/>
          <p:cNvCxnSpPr/>
          <p:nvPr/>
        </p:nvCxnSpPr>
        <p:spPr>
          <a:xfrm>
            <a:off x="6318575" y="4122138"/>
            <a:ext cx="0" cy="1022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5" name="Google Shape;245;p36"/>
          <p:cNvCxnSpPr/>
          <p:nvPr/>
        </p:nvCxnSpPr>
        <p:spPr>
          <a:xfrm>
            <a:off x="6318575" y="-12"/>
            <a:ext cx="0" cy="1022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1"/>
                </a:solidFill>
              </a:rPr>
              <a:t>OUR MEMBERS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501" name="Google Shape;501;p52"/>
          <p:cNvSpPr txBox="1"/>
          <p:nvPr/>
        </p:nvSpPr>
        <p:spPr>
          <a:xfrm>
            <a:off x="2478812" y="331817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 err="1">
                <a:ln>
                  <a:noFill/>
                </a:ln>
                <a:solidFill>
                  <a:srgbClr val="F3F0EF"/>
                </a:solidFill>
                <a:effectLst/>
                <a:uLnTx/>
                <a:uFillTx/>
                <a:latin typeface="Playfair Display"/>
                <a:ea typeface="Playfair Display"/>
                <a:cs typeface="Playfair Display"/>
                <a:sym typeface="Playfair Display"/>
              </a:rPr>
              <a:t>Demirci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3F0EF"/>
                </a:solidFill>
                <a:effectLst/>
                <a:uLnTx/>
                <a:uFillTx/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kumimoji="0" lang="en-US" sz="2200" b="0" i="0" u="none" strike="noStrike" kern="0" cap="none" spc="0" normalizeH="0" baseline="0" noProof="0" dirty="0" err="1">
                <a:ln>
                  <a:noFill/>
                </a:ln>
                <a:solidFill>
                  <a:srgbClr val="F3F0EF"/>
                </a:solidFill>
                <a:effectLst/>
                <a:uLnTx/>
                <a:uFillTx/>
                <a:latin typeface="Playfair Display"/>
                <a:ea typeface="Playfair Display"/>
                <a:cs typeface="Playfair Display"/>
                <a:sym typeface="Playfair Display"/>
              </a:rPr>
              <a:t>Alpay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F3F0EF"/>
              </a:solidFill>
              <a:effectLst/>
              <a:uLnTx/>
              <a:uFillTx/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02" name="Google Shape;502;p52"/>
          <p:cNvSpPr txBox="1"/>
          <p:nvPr/>
        </p:nvSpPr>
        <p:spPr>
          <a:xfrm>
            <a:off x="2478812" y="3752300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3F0EF"/>
                </a:solidFill>
                <a:effectLst/>
                <a:uLnTx/>
                <a:uFillTx/>
                <a:latin typeface="Cantarell"/>
                <a:ea typeface="Cantarell"/>
                <a:cs typeface="Cantarell"/>
                <a:sym typeface="Cantarell"/>
              </a:rPr>
              <a:t>Lead developer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3F0EF"/>
              </a:solidFill>
              <a:effectLst/>
              <a:uLnTx/>
              <a:uFillTx/>
              <a:latin typeface="Cantarell"/>
              <a:ea typeface="Cantarell"/>
              <a:cs typeface="Cantarell"/>
              <a:sym typeface="Cantarell"/>
            </a:endParaRPr>
          </a:p>
        </p:txBody>
      </p:sp>
      <p:sp>
        <p:nvSpPr>
          <p:cNvPr id="503" name="Google Shape;503;p52"/>
          <p:cNvSpPr txBox="1"/>
          <p:nvPr/>
        </p:nvSpPr>
        <p:spPr>
          <a:xfrm>
            <a:off x="4642403" y="331817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3F0EF"/>
                </a:solidFill>
                <a:effectLst/>
                <a:uLnTx/>
                <a:uFillTx/>
                <a:latin typeface="Playfair Display"/>
                <a:ea typeface="Playfair Display"/>
                <a:cs typeface="Playfair Display"/>
                <a:sym typeface="Playfair Display"/>
              </a:rPr>
              <a:t>Dulgerov Stefan</a:t>
            </a:r>
          </a:p>
        </p:txBody>
      </p:sp>
      <p:sp>
        <p:nvSpPr>
          <p:cNvPr id="504" name="Google Shape;504;p52"/>
          <p:cNvSpPr txBox="1"/>
          <p:nvPr/>
        </p:nvSpPr>
        <p:spPr>
          <a:xfrm>
            <a:off x="4642403" y="3752300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3F0EF"/>
                </a:solidFill>
                <a:effectLst/>
                <a:uLnTx/>
                <a:uFillTx/>
                <a:latin typeface="Cantarell"/>
                <a:ea typeface="Cantarell"/>
                <a:cs typeface="Cantarell"/>
                <a:sym typeface="Cantarell"/>
              </a:rPr>
              <a:t>D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3F0EF"/>
                </a:solidFill>
                <a:effectLst/>
                <a:uLnTx/>
                <a:uFillTx/>
                <a:latin typeface="Cantarell"/>
                <a:ea typeface="Cantarell"/>
                <a:cs typeface="Cantarell"/>
                <a:sym typeface="Cantarell"/>
              </a:rPr>
              <a:t>eveloper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3F0EF"/>
              </a:solidFill>
              <a:effectLst/>
              <a:uLnTx/>
              <a:uFillTx/>
              <a:latin typeface="Cantarell"/>
              <a:ea typeface="Cantarell"/>
              <a:cs typeface="Cantarell"/>
              <a:sym typeface="Cantarell"/>
            </a:endParaRPr>
          </a:p>
        </p:txBody>
      </p:sp>
      <p:sp>
        <p:nvSpPr>
          <p:cNvPr id="505" name="Google Shape;505;p52"/>
          <p:cNvSpPr txBox="1"/>
          <p:nvPr/>
        </p:nvSpPr>
        <p:spPr>
          <a:xfrm>
            <a:off x="267940" y="331817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3F0EF"/>
                </a:solidFill>
                <a:effectLst/>
                <a:uLnTx/>
                <a:uFillTx/>
                <a:latin typeface="Playfair Display"/>
                <a:ea typeface="Playfair Display"/>
                <a:cs typeface="Playfair Display"/>
                <a:sym typeface="Playfair Display"/>
              </a:rPr>
              <a:t>Ciuperca Diana</a:t>
            </a:r>
          </a:p>
        </p:txBody>
      </p:sp>
      <p:sp>
        <p:nvSpPr>
          <p:cNvPr id="506" name="Google Shape;506;p52"/>
          <p:cNvSpPr txBox="1"/>
          <p:nvPr/>
        </p:nvSpPr>
        <p:spPr>
          <a:xfrm>
            <a:off x="267940" y="3752300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3F0EF"/>
                </a:solidFill>
                <a:effectLst/>
                <a:uLnTx/>
                <a:uFillTx/>
                <a:latin typeface="Cantarell"/>
                <a:ea typeface="Cantarell"/>
                <a:cs typeface="Cantarell"/>
                <a:sym typeface="Cantarell"/>
              </a:rPr>
              <a:t>Team leader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3F0EF"/>
              </a:solidFill>
              <a:effectLst/>
              <a:uLnTx/>
              <a:uFillTx/>
              <a:latin typeface="Cantarell"/>
              <a:ea typeface="Cantarell"/>
              <a:cs typeface="Cantarell"/>
              <a:sym typeface="Cantarell"/>
            </a:endParaRPr>
          </a:p>
        </p:txBody>
      </p:sp>
      <p:sp>
        <p:nvSpPr>
          <p:cNvPr id="507" name="Google Shape;507;p52"/>
          <p:cNvSpPr/>
          <p:nvPr/>
        </p:nvSpPr>
        <p:spPr>
          <a:xfrm>
            <a:off x="1077190" y="2025447"/>
            <a:ext cx="687000" cy="68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08" name="Google Shape;508;p52"/>
          <p:cNvSpPr/>
          <p:nvPr/>
        </p:nvSpPr>
        <p:spPr>
          <a:xfrm>
            <a:off x="3288062" y="2025447"/>
            <a:ext cx="687000" cy="68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09" name="Google Shape;509;p52"/>
          <p:cNvSpPr/>
          <p:nvPr/>
        </p:nvSpPr>
        <p:spPr>
          <a:xfrm>
            <a:off x="5451659" y="2025447"/>
            <a:ext cx="687000" cy="68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510" name="Google Shape;510;p52"/>
          <p:cNvCxnSpPr>
            <a:stCxn id="507" idx="6"/>
            <a:endCxn id="508" idx="2"/>
          </p:cNvCxnSpPr>
          <p:nvPr/>
        </p:nvCxnSpPr>
        <p:spPr>
          <a:xfrm>
            <a:off x="1764190" y="2368947"/>
            <a:ext cx="201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11" name="Google Shape;511;p52"/>
          <p:cNvCxnSpPr>
            <a:stCxn id="508" idx="6"/>
            <a:endCxn id="509" idx="2"/>
          </p:cNvCxnSpPr>
          <p:nvPr/>
        </p:nvCxnSpPr>
        <p:spPr>
          <a:xfrm>
            <a:off x="3975062" y="2368947"/>
            <a:ext cx="1476597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12" name="Google Shape;512;p52"/>
          <p:cNvCxnSpPr>
            <a:stCxn id="507" idx="4"/>
            <a:endCxn id="505" idx="0"/>
          </p:cNvCxnSpPr>
          <p:nvPr/>
        </p:nvCxnSpPr>
        <p:spPr>
          <a:xfrm>
            <a:off x="1420690" y="2712447"/>
            <a:ext cx="0" cy="60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round/>
            <a:headEnd type="none" w="med" len="med"/>
            <a:tailEnd type="oval" w="med" len="med"/>
          </a:ln>
        </p:spPr>
      </p:cxnSp>
      <p:cxnSp>
        <p:nvCxnSpPr>
          <p:cNvPr id="513" name="Google Shape;513;p52"/>
          <p:cNvCxnSpPr>
            <a:stCxn id="508" idx="4"/>
            <a:endCxn id="501" idx="0"/>
          </p:cNvCxnSpPr>
          <p:nvPr/>
        </p:nvCxnSpPr>
        <p:spPr>
          <a:xfrm>
            <a:off x="3631562" y="2712447"/>
            <a:ext cx="0" cy="60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round/>
            <a:headEnd type="none" w="med" len="med"/>
            <a:tailEnd type="oval" w="med" len="med"/>
          </a:ln>
        </p:spPr>
      </p:cxnSp>
      <p:cxnSp>
        <p:nvCxnSpPr>
          <p:cNvPr id="514" name="Google Shape;514;p52"/>
          <p:cNvCxnSpPr>
            <a:stCxn id="509" idx="4"/>
            <a:endCxn id="503" idx="0"/>
          </p:cNvCxnSpPr>
          <p:nvPr/>
        </p:nvCxnSpPr>
        <p:spPr>
          <a:xfrm>
            <a:off x="5795159" y="2712447"/>
            <a:ext cx="0" cy="60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round/>
            <a:headEnd type="none" w="med" len="med"/>
            <a:tailEnd type="oval" w="med" len="med"/>
          </a:ln>
        </p:spPr>
      </p:cxnSp>
      <p:sp>
        <p:nvSpPr>
          <p:cNvPr id="515" name="Google Shape;515;p52"/>
          <p:cNvSpPr txBox="1"/>
          <p:nvPr/>
        </p:nvSpPr>
        <p:spPr>
          <a:xfrm>
            <a:off x="2478812" y="140210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200" b="0" i="0" u="none" strike="noStrike" kern="0" cap="none" spc="0" normalizeH="0" baseline="0" noProof="0">
                <a:ln>
                  <a:noFill/>
                </a:ln>
                <a:solidFill>
                  <a:srgbClr val="F3F0EF"/>
                </a:solidFill>
                <a:effectLst/>
                <a:uLnTx/>
                <a:uFillTx/>
                <a:latin typeface="Playfair Display"/>
                <a:ea typeface="Playfair Display"/>
                <a:cs typeface="Playfair Display"/>
                <a:sym typeface="Playfair Display"/>
              </a:rPr>
              <a:t>02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rgbClr val="F3F0EF"/>
              </a:solidFill>
              <a:effectLst/>
              <a:uLnTx/>
              <a:uFillTx/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16" name="Google Shape;516;p52"/>
          <p:cNvSpPr txBox="1"/>
          <p:nvPr/>
        </p:nvSpPr>
        <p:spPr>
          <a:xfrm>
            <a:off x="4642403" y="140210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200" b="0" i="0" u="none" strike="noStrike" kern="0" cap="none" spc="0" normalizeH="0" baseline="0" noProof="0">
                <a:ln>
                  <a:noFill/>
                </a:ln>
                <a:solidFill>
                  <a:srgbClr val="F3F0EF"/>
                </a:solidFill>
                <a:effectLst/>
                <a:uLnTx/>
                <a:uFillTx/>
                <a:latin typeface="Playfair Display"/>
                <a:ea typeface="Playfair Display"/>
                <a:cs typeface="Playfair Display"/>
                <a:sym typeface="Playfair Display"/>
              </a:rPr>
              <a:t>03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rgbClr val="F3F0EF"/>
              </a:solidFill>
              <a:effectLst/>
              <a:uLnTx/>
              <a:uFillTx/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17" name="Google Shape;517;p52"/>
          <p:cNvSpPr txBox="1"/>
          <p:nvPr/>
        </p:nvSpPr>
        <p:spPr>
          <a:xfrm>
            <a:off x="267940" y="140210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200" b="0" i="0" u="none" strike="noStrike" kern="0" cap="none" spc="0" normalizeH="0" baseline="0" noProof="0">
                <a:ln>
                  <a:noFill/>
                </a:ln>
                <a:solidFill>
                  <a:srgbClr val="F3F0EF"/>
                </a:solidFill>
                <a:effectLst/>
                <a:uLnTx/>
                <a:uFillTx/>
                <a:latin typeface="Playfair Display"/>
                <a:ea typeface="Playfair Display"/>
                <a:cs typeface="Playfair Display"/>
                <a:sym typeface="Playfair Display"/>
              </a:rPr>
              <a:t>01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rgbClr val="F3F0EF"/>
              </a:solidFill>
              <a:effectLst/>
              <a:uLnTx/>
              <a:uFillTx/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518" name="Google Shape;518;p52"/>
          <p:cNvGrpSpPr/>
          <p:nvPr/>
        </p:nvGrpSpPr>
        <p:grpSpPr>
          <a:xfrm>
            <a:off x="5647888" y="2180591"/>
            <a:ext cx="294676" cy="376711"/>
            <a:chOff x="6454792" y="4022528"/>
            <a:chExt cx="294676" cy="376711"/>
          </a:xfrm>
        </p:grpSpPr>
        <p:sp>
          <p:nvSpPr>
            <p:cNvPr id="519" name="Google Shape;519;p52"/>
            <p:cNvSpPr/>
            <p:nvPr/>
          </p:nvSpPr>
          <p:spPr>
            <a:xfrm>
              <a:off x="6593980" y="4192453"/>
              <a:ext cx="12332" cy="8527"/>
            </a:xfrm>
            <a:custGeom>
              <a:avLst/>
              <a:gdLst/>
              <a:ahLst/>
              <a:cxnLst/>
              <a:rect l="l" t="t" r="r" b="b"/>
              <a:pathLst>
                <a:path w="457" h="316" extrusionOk="0">
                  <a:moveTo>
                    <a:pt x="240" y="1"/>
                  </a:moveTo>
                  <a:cubicBezTo>
                    <a:pt x="0" y="1"/>
                    <a:pt x="242" y="316"/>
                    <a:pt x="379" y="316"/>
                  </a:cubicBezTo>
                  <a:cubicBezTo>
                    <a:pt x="419" y="316"/>
                    <a:pt x="450" y="288"/>
                    <a:pt x="457" y="218"/>
                  </a:cubicBezTo>
                  <a:cubicBezTo>
                    <a:pt x="457" y="94"/>
                    <a:pt x="364" y="1"/>
                    <a:pt x="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52"/>
            <p:cNvSpPr/>
            <p:nvPr/>
          </p:nvSpPr>
          <p:spPr>
            <a:xfrm>
              <a:off x="6594169" y="4277833"/>
              <a:ext cx="12575" cy="9445"/>
            </a:xfrm>
            <a:custGeom>
              <a:avLst/>
              <a:gdLst/>
              <a:ahLst/>
              <a:cxnLst/>
              <a:rect l="l" t="t" r="r" b="b"/>
              <a:pathLst>
                <a:path w="466" h="350" extrusionOk="0">
                  <a:moveTo>
                    <a:pt x="221" y="1"/>
                  </a:moveTo>
                  <a:cubicBezTo>
                    <a:pt x="124" y="1"/>
                    <a:pt x="31" y="63"/>
                    <a:pt x="16" y="187"/>
                  </a:cubicBezTo>
                  <a:cubicBezTo>
                    <a:pt x="0" y="295"/>
                    <a:pt x="117" y="350"/>
                    <a:pt x="233" y="350"/>
                  </a:cubicBezTo>
                  <a:cubicBezTo>
                    <a:pt x="349" y="350"/>
                    <a:pt x="466" y="295"/>
                    <a:pt x="450" y="187"/>
                  </a:cubicBezTo>
                  <a:cubicBezTo>
                    <a:pt x="419" y="63"/>
                    <a:pt x="318" y="1"/>
                    <a:pt x="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52"/>
            <p:cNvSpPr/>
            <p:nvPr/>
          </p:nvSpPr>
          <p:spPr>
            <a:xfrm>
              <a:off x="6546028" y="4192453"/>
              <a:ext cx="40208" cy="11765"/>
            </a:xfrm>
            <a:custGeom>
              <a:avLst/>
              <a:gdLst/>
              <a:ahLst/>
              <a:cxnLst/>
              <a:rect l="l" t="t" r="r" b="b"/>
              <a:pathLst>
                <a:path w="1490" h="436" extrusionOk="0">
                  <a:moveTo>
                    <a:pt x="280" y="1"/>
                  </a:moveTo>
                  <a:cubicBezTo>
                    <a:pt x="1" y="1"/>
                    <a:pt x="1" y="435"/>
                    <a:pt x="280" y="435"/>
                  </a:cubicBezTo>
                  <a:lnTo>
                    <a:pt x="1210" y="435"/>
                  </a:lnTo>
                  <a:cubicBezTo>
                    <a:pt x="1490" y="435"/>
                    <a:pt x="1490" y="1"/>
                    <a:pt x="1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52"/>
            <p:cNvSpPr/>
            <p:nvPr/>
          </p:nvSpPr>
          <p:spPr>
            <a:xfrm>
              <a:off x="6617187" y="4192453"/>
              <a:ext cx="40208" cy="11765"/>
            </a:xfrm>
            <a:custGeom>
              <a:avLst/>
              <a:gdLst/>
              <a:ahLst/>
              <a:cxnLst/>
              <a:rect l="l" t="t" r="r" b="b"/>
              <a:pathLst>
                <a:path w="1490" h="436" extrusionOk="0">
                  <a:moveTo>
                    <a:pt x="279" y="1"/>
                  </a:moveTo>
                  <a:cubicBezTo>
                    <a:pt x="0" y="1"/>
                    <a:pt x="0" y="435"/>
                    <a:pt x="279" y="435"/>
                  </a:cubicBezTo>
                  <a:lnTo>
                    <a:pt x="1210" y="435"/>
                  </a:lnTo>
                  <a:cubicBezTo>
                    <a:pt x="1489" y="435"/>
                    <a:pt x="1489" y="1"/>
                    <a:pt x="1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52"/>
            <p:cNvSpPr/>
            <p:nvPr/>
          </p:nvSpPr>
          <p:spPr>
            <a:xfrm>
              <a:off x="6547701" y="4276997"/>
              <a:ext cx="36862" cy="10929"/>
            </a:xfrm>
            <a:custGeom>
              <a:avLst/>
              <a:gdLst/>
              <a:ahLst/>
              <a:cxnLst/>
              <a:rect l="l" t="t" r="r" b="b"/>
              <a:pathLst>
                <a:path w="1366" h="405" extrusionOk="0">
                  <a:moveTo>
                    <a:pt x="218" y="1"/>
                  </a:moveTo>
                  <a:cubicBezTo>
                    <a:pt x="94" y="1"/>
                    <a:pt x="32" y="94"/>
                    <a:pt x="32" y="218"/>
                  </a:cubicBezTo>
                  <a:cubicBezTo>
                    <a:pt x="1" y="311"/>
                    <a:pt x="94" y="404"/>
                    <a:pt x="218" y="404"/>
                  </a:cubicBezTo>
                  <a:lnTo>
                    <a:pt x="1148" y="404"/>
                  </a:lnTo>
                  <a:cubicBezTo>
                    <a:pt x="1272" y="404"/>
                    <a:pt x="1365" y="311"/>
                    <a:pt x="1365" y="218"/>
                  </a:cubicBezTo>
                  <a:cubicBezTo>
                    <a:pt x="1365" y="94"/>
                    <a:pt x="1272" y="1"/>
                    <a:pt x="1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52"/>
            <p:cNvSpPr/>
            <p:nvPr/>
          </p:nvSpPr>
          <p:spPr>
            <a:xfrm>
              <a:off x="6618860" y="4276997"/>
              <a:ext cx="36025" cy="10929"/>
            </a:xfrm>
            <a:custGeom>
              <a:avLst/>
              <a:gdLst/>
              <a:ahLst/>
              <a:cxnLst/>
              <a:rect l="l" t="t" r="r" b="b"/>
              <a:pathLst>
                <a:path w="1335" h="405" extrusionOk="0">
                  <a:moveTo>
                    <a:pt x="217" y="1"/>
                  </a:moveTo>
                  <a:cubicBezTo>
                    <a:pt x="93" y="1"/>
                    <a:pt x="0" y="94"/>
                    <a:pt x="0" y="218"/>
                  </a:cubicBezTo>
                  <a:cubicBezTo>
                    <a:pt x="0" y="311"/>
                    <a:pt x="93" y="404"/>
                    <a:pt x="217" y="404"/>
                  </a:cubicBezTo>
                  <a:lnTo>
                    <a:pt x="1148" y="404"/>
                  </a:lnTo>
                  <a:cubicBezTo>
                    <a:pt x="1272" y="404"/>
                    <a:pt x="1334" y="311"/>
                    <a:pt x="1334" y="218"/>
                  </a:cubicBezTo>
                  <a:cubicBezTo>
                    <a:pt x="1334" y="94"/>
                    <a:pt x="1241" y="1"/>
                    <a:pt x="1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52"/>
            <p:cNvSpPr/>
            <p:nvPr/>
          </p:nvSpPr>
          <p:spPr>
            <a:xfrm>
              <a:off x="6608822" y="4083325"/>
              <a:ext cx="31491" cy="38858"/>
            </a:xfrm>
            <a:custGeom>
              <a:avLst/>
              <a:gdLst/>
              <a:ahLst/>
              <a:cxnLst/>
              <a:rect l="l" t="t" r="r" b="b"/>
              <a:pathLst>
                <a:path w="1167" h="1440" extrusionOk="0">
                  <a:moveTo>
                    <a:pt x="229" y="0"/>
                  </a:moveTo>
                  <a:cubicBezTo>
                    <a:pt x="205" y="0"/>
                    <a:pt x="180" y="4"/>
                    <a:pt x="155" y="12"/>
                  </a:cubicBezTo>
                  <a:cubicBezTo>
                    <a:pt x="62" y="43"/>
                    <a:pt x="0" y="105"/>
                    <a:pt x="0" y="198"/>
                  </a:cubicBezTo>
                  <a:lnTo>
                    <a:pt x="0" y="1253"/>
                  </a:lnTo>
                  <a:cubicBezTo>
                    <a:pt x="0" y="1377"/>
                    <a:pt x="101" y="1439"/>
                    <a:pt x="202" y="1439"/>
                  </a:cubicBezTo>
                  <a:cubicBezTo>
                    <a:pt x="302" y="1439"/>
                    <a:pt x="403" y="1377"/>
                    <a:pt x="403" y="1253"/>
                  </a:cubicBezTo>
                  <a:lnTo>
                    <a:pt x="403" y="819"/>
                  </a:lnTo>
                  <a:lnTo>
                    <a:pt x="745" y="1315"/>
                  </a:lnTo>
                  <a:cubicBezTo>
                    <a:pt x="793" y="1399"/>
                    <a:pt x="869" y="1437"/>
                    <a:pt x="942" y="1437"/>
                  </a:cubicBezTo>
                  <a:cubicBezTo>
                    <a:pt x="1058" y="1437"/>
                    <a:pt x="1167" y="1343"/>
                    <a:pt x="1148" y="1191"/>
                  </a:cubicBezTo>
                  <a:lnTo>
                    <a:pt x="1148" y="198"/>
                  </a:lnTo>
                  <a:cubicBezTo>
                    <a:pt x="1148" y="74"/>
                    <a:pt x="1055" y="12"/>
                    <a:pt x="962" y="12"/>
                  </a:cubicBezTo>
                  <a:cubicBezTo>
                    <a:pt x="838" y="12"/>
                    <a:pt x="776" y="74"/>
                    <a:pt x="776" y="198"/>
                  </a:cubicBezTo>
                  <a:lnTo>
                    <a:pt x="776" y="633"/>
                  </a:lnTo>
                  <a:lnTo>
                    <a:pt x="372" y="74"/>
                  </a:lnTo>
                  <a:cubicBezTo>
                    <a:pt x="350" y="29"/>
                    <a:pt x="294" y="0"/>
                    <a:pt x="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52"/>
            <p:cNvSpPr/>
            <p:nvPr/>
          </p:nvSpPr>
          <p:spPr>
            <a:xfrm>
              <a:off x="6520824" y="4083433"/>
              <a:ext cx="42097" cy="38346"/>
            </a:xfrm>
            <a:custGeom>
              <a:avLst/>
              <a:gdLst/>
              <a:ahLst/>
              <a:cxnLst/>
              <a:rect l="l" t="t" r="r" b="b"/>
              <a:pathLst>
                <a:path w="1560" h="1421" extrusionOk="0">
                  <a:moveTo>
                    <a:pt x="456" y="0"/>
                  </a:moveTo>
                  <a:cubicBezTo>
                    <a:pt x="440" y="0"/>
                    <a:pt x="424" y="3"/>
                    <a:pt x="407" y="8"/>
                  </a:cubicBezTo>
                  <a:cubicBezTo>
                    <a:pt x="314" y="8"/>
                    <a:pt x="221" y="70"/>
                    <a:pt x="221" y="163"/>
                  </a:cubicBezTo>
                  <a:lnTo>
                    <a:pt x="35" y="1187"/>
                  </a:lnTo>
                  <a:cubicBezTo>
                    <a:pt x="0" y="1326"/>
                    <a:pt x="112" y="1407"/>
                    <a:pt x="222" y="1407"/>
                  </a:cubicBezTo>
                  <a:cubicBezTo>
                    <a:pt x="309" y="1407"/>
                    <a:pt x="394" y="1358"/>
                    <a:pt x="407" y="1249"/>
                  </a:cubicBezTo>
                  <a:lnTo>
                    <a:pt x="469" y="939"/>
                  </a:lnTo>
                  <a:lnTo>
                    <a:pt x="562" y="1280"/>
                  </a:lnTo>
                  <a:cubicBezTo>
                    <a:pt x="593" y="1342"/>
                    <a:pt x="686" y="1404"/>
                    <a:pt x="780" y="1404"/>
                  </a:cubicBezTo>
                  <a:cubicBezTo>
                    <a:pt x="873" y="1404"/>
                    <a:pt x="966" y="1342"/>
                    <a:pt x="997" y="1280"/>
                  </a:cubicBezTo>
                  <a:lnTo>
                    <a:pt x="1090" y="939"/>
                  </a:lnTo>
                  <a:lnTo>
                    <a:pt x="1152" y="1249"/>
                  </a:lnTo>
                  <a:cubicBezTo>
                    <a:pt x="1165" y="1369"/>
                    <a:pt x="1247" y="1420"/>
                    <a:pt x="1331" y="1420"/>
                  </a:cubicBezTo>
                  <a:cubicBezTo>
                    <a:pt x="1443" y="1420"/>
                    <a:pt x="1559" y="1329"/>
                    <a:pt x="1524" y="1187"/>
                  </a:cubicBezTo>
                  <a:lnTo>
                    <a:pt x="1307" y="163"/>
                  </a:lnTo>
                  <a:cubicBezTo>
                    <a:pt x="1276" y="70"/>
                    <a:pt x="1214" y="8"/>
                    <a:pt x="1121" y="8"/>
                  </a:cubicBezTo>
                  <a:cubicBezTo>
                    <a:pt x="1099" y="3"/>
                    <a:pt x="1079" y="0"/>
                    <a:pt x="1060" y="0"/>
                  </a:cubicBezTo>
                  <a:cubicBezTo>
                    <a:pt x="976" y="0"/>
                    <a:pt x="929" y="56"/>
                    <a:pt x="904" y="132"/>
                  </a:cubicBezTo>
                  <a:lnTo>
                    <a:pt x="748" y="598"/>
                  </a:lnTo>
                  <a:lnTo>
                    <a:pt x="624" y="132"/>
                  </a:lnTo>
                  <a:cubicBezTo>
                    <a:pt x="599" y="56"/>
                    <a:pt x="531" y="0"/>
                    <a:pt x="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52"/>
            <p:cNvSpPr/>
            <p:nvPr/>
          </p:nvSpPr>
          <p:spPr>
            <a:xfrm>
              <a:off x="6573660" y="4083649"/>
              <a:ext cx="24287" cy="37698"/>
            </a:xfrm>
            <a:custGeom>
              <a:avLst/>
              <a:gdLst/>
              <a:ahLst/>
              <a:cxnLst/>
              <a:rect l="l" t="t" r="r" b="b"/>
              <a:pathLst>
                <a:path w="900" h="1397" extrusionOk="0">
                  <a:moveTo>
                    <a:pt x="217" y="0"/>
                  </a:moveTo>
                  <a:cubicBezTo>
                    <a:pt x="93" y="0"/>
                    <a:pt x="0" y="62"/>
                    <a:pt x="0" y="186"/>
                  </a:cubicBezTo>
                  <a:lnTo>
                    <a:pt x="0" y="1210"/>
                  </a:lnTo>
                  <a:cubicBezTo>
                    <a:pt x="0" y="1334"/>
                    <a:pt x="93" y="1396"/>
                    <a:pt x="217" y="1396"/>
                  </a:cubicBezTo>
                  <a:lnTo>
                    <a:pt x="652" y="1396"/>
                  </a:lnTo>
                  <a:cubicBezTo>
                    <a:pt x="900" y="1396"/>
                    <a:pt x="900" y="1024"/>
                    <a:pt x="652" y="1024"/>
                  </a:cubicBezTo>
                  <a:lnTo>
                    <a:pt x="403" y="1024"/>
                  </a:lnTo>
                  <a:lnTo>
                    <a:pt x="403" y="900"/>
                  </a:lnTo>
                  <a:lnTo>
                    <a:pt x="621" y="900"/>
                  </a:lnTo>
                  <a:cubicBezTo>
                    <a:pt x="869" y="900"/>
                    <a:pt x="869" y="497"/>
                    <a:pt x="621" y="497"/>
                  </a:cubicBezTo>
                  <a:lnTo>
                    <a:pt x="403" y="497"/>
                  </a:lnTo>
                  <a:lnTo>
                    <a:pt x="403" y="373"/>
                  </a:lnTo>
                  <a:lnTo>
                    <a:pt x="652" y="373"/>
                  </a:lnTo>
                  <a:cubicBezTo>
                    <a:pt x="900" y="373"/>
                    <a:pt x="900" y="0"/>
                    <a:pt x="6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52"/>
            <p:cNvSpPr/>
            <p:nvPr/>
          </p:nvSpPr>
          <p:spPr>
            <a:xfrm>
              <a:off x="6652349" y="4083028"/>
              <a:ext cx="30142" cy="39155"/>
            </a:xfrm>
            <a:custGeom>
              <a:avLst/>
              <a:gdLst/>
              <a:ahLst/>
              <a:cxnLst/>
              <a:rect l="l" t="t" r="r" b="b"/>
              <a:pathLst>
                <a:path w="1117" h="1451" extrusionOk="0">
                  <a:moveTo>
                    <a:pt x="915" y="0"/>
                  </a:moveTo>
                  <a:cubicBezTo>
                    <a:pt x="814" y="0"/>
                    <a:pt x="714" y="70"/>
                    <a:pt x="714" y="209"/>
                  </a:cubicBezTo>
                  <a:lnTo>
                    <a:pt x="714" y="923"/>
                  </a:lnTo>
                  <a:cubicBezTo>
                    <a:pt x="714" y="954"/>
                    <a:pt x="714" y="985"/>
                    <a:pt x="620" y="1047"/>
                  </a:cubicBezTo>
                  <a:lnTo>
                    <a:pt x="527" y="1047"/>
                  </a:lnTo>
                  <a:cubicBezTo>
                    <a:pt x="496" y="1047"/>
                    <a:pt x="465" y="1016"/>
                    <a:pt x="434" y="1016"/>
                  </a:cubicBezTo>
                  <a:cubicBezTo>
                    <a:pt x="372" y="954"/>
                    <a:pt x="372" y="954"/>
                    <a:pt x="372" y="892"/>
                  </a:cubicBezTo>
                  <a:lnTo>
                    <a:pt x="372" y="209"/>
                  </a:lnTo>
                  <a:cubicBezTo>
                    <a:pt x="372" y="85"/>
                    <a:pt x="279" y="23"/>
                    <a:pt x="186" y="23"/>
                  </a:cubicBezTo>
                  <a:cubicBezTo>
                    <a:pt x="93" y="23"/>
                    <a:pt x="0" y="85"/>
                    <a:pt x="0" y="209"/>
                  </a:cubicBezTo>
                  <a:lnTo>
                    <a:pt x="0" y="923"/>
                  </a:lnTo>
                  <a:cubicBezTo>
                    <a:pt x="0" y="1109"/>
                    <a:pt x="93" y="1264"/>
                    <a:pt x="248" y="1357"/>
                  </a:cubicBezTo>
                  <a:cubicBezTo>
                    <a:pt x="341" y="1419"/>
                    <a:pt x="434" y="1450"/>
                    <a:pt x="558" y="1450"/>
                  </a:cubicBezTo>
                  <a:cubicBezTo>
                    <a:pt x="651" y="1450"/>
                    <a:pt x="714" y="1419"/>
                    <a:pt x="807" y="1388"/>
                  </a:cubicBezTo>
                  <a:cubicBezTo>
                    <a:pt x="993" y="1295"/>
                    <a:pt x="1117" y="1109"/>
                    <a:pt x="1117" y="923"/>
                  </a:cubicBezTo>
                  <a:lnTo>
                    <a:pt x="1117" y="209"/>
                  </a:lnTo>
                  <a:cubicBezTo>
                    <a:pt x="1117" y="70"/>
                    <a:pt x="1016" y="0"/>
                    <a:pt x="9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52"/>
            <p:cNvSpPr/>
            <p:nvPr/>
          </p:nvSpPr>
          <p:spPr>
            <a:xfrm>
              <a:off x="6530970" y="4140560"/>
              <a:ext cx="143992" cy="10902"/>
            </a:xfrm>
            <a:custGeom>
              <a:avLst/>
              <a:gdLst/>
              <a:ahLst/>
              <a:cxnLst/>
              <a:rect l="l" t="t" r="r" b="b"/>
              <a:pathLst>
                <a:path w="5336" h="404" extrusionOk="0">
                  <a:moveTo>
                    <a:pt x="217" y="1"/>
                  </a:moveTo>
                  <a:cubicBezTo>
                    <a:pt x="93" y="1"/>
                    <a:pt x="0" y="94"/>
                    <a:pt x="0" y="187"/>
                  </a:cubicBezTo>
                  <a:cubicBezTo>
                    <a:pt x="0" y="311"/>
                    <a:pt x="93" y="404"/>
                    <a:pt x="217" y="404"/>
                  </a:cubicBezTo>
                  <a:lnTo>
                    <a:pt x="5056" y="404"/>
                  </a:lnTo>
                  <a:cubicBezTo>
                    <a:pt x="5336" y="404"/>
                    <a:pt x="5336" y="1"/>
                    <a:pt x="5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52"/>
            <p:cNvSpPr/>
            <p:nvPr/>
          </p:nvSpPr>
          <p:spPr>
            <a:xfrm>
              <a:off x="6529297" y="4163174"/>
              <a:ext cx="145665" cy="10902"/>
            </a:xfrm>
            <a:custGeom>
              <a:avLst/>
              <a:gdLst/>
              <a:ahLst/>
              <a:cxnLst/>
              <a:rect l="l" t="t" r="r" b="b"/>
              <a:pathLst>
                <a:path w="5398" h="404" extrusionOk="0">
                  <a:moveTo>
                    <a:pt x="279" y="0"/>
                  </a:moveTo>
                  <a:cubicBezTo>
                    <a:pt x="0" y="0"/>
                    <a:pt x="0" y="403"/>
                    <a:pt x="279" y="403"/>
                  </a:cubicBezTo>
                  <a:lnTo>
                    <a:pt x="5118" y="403"/>
                  </a:lnTo>
                  <a:cubicBezTo>
                    <a:pt x="5398" y="403"/>
                    <a:pt x="5398" y="0"/>
                    <a:pt x="5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52"/>
            <p:cNvSpPr/>
            <p:nvPr/>
          </p:nvSpPr>
          <p:spPr>
            <a:xfrm>
              <a:off x="6529297" y="4223431"/>
              <a:ext cx="145665" cy="11738"/>
            </a:xfrm>
            <a:custGeom>
              <a:avLst/>
              <a:gdLst/>
              <a:ahLst/>
              <a:cxnLst/>
              <a:rect l="l" t="t" r="r" b="b"/>
              <a:pathLst>
                <a:path w="5398" h="435" extrusionOk="0">
                  <a:moveTo>
                    <a:pt x="279" y="1"/>
                  </a:moveTo>
                  <a:cubicBezTo>
                    <a:pt x="0" y="1"/>
                    <a:pt x="0" y="435"/>
                    <a:pt x="279" y="435"/>
                  </a:cubicBezTo>
                  <a:lnTo>
                    <a:pt x="5118" y="435"/>
                  </a:lnTo>
                  <a:cubicBezTo>
                    <a:pt x="5398" y="435"/>
                    <a:pt x="5398" y="1"/>
                    <a:pt x="5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52"/>
            <p:cNvSpPr/>
            <p:nvPr/>
          </p:nvSpPr>
          <p:spPr>
            <a:xfrm>
              <a:off x="6529297" y="4246881"/>
              <a:ext cx="145665" cy="10902"/>
            </a:xfrm>
            <a:custGeom>
              <a:avLst/>
              <a:gdLst/>
              <a:ahLst/>
              <a:cxnLst/>
              <a:rect l="l" t="t" r="r" b="b"/>
              <a:pathLst>
                <a:path w="5398" h="404" extrusionOk="0">
                  <a:moveTo>
                    <a:pt x="279" y="0"/>
                  </a:moveTo>
                  <a:cubicBezTo>
                    <a:pt x="0" y="0"/>
                    <a:pt x="0" y="403"/>
                    <a:pt x="279" y="403"/>
                  </a:cubicBezTo>
                  <a:lnTo>
                    <a:pt x="5118" y="403"/>
                  </a:lnTo>
                  <a:cubicBezTo>
                    <a:pt x="5398" y="403"/>
                    <a:pt x="5398" y="0"/>
                    <a:pt x="5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52"/>
            <p:cNvSpPr/>
            <p:nvPr/>
          </p:nvSpPr>
          <p:spPr>
            <a:xfrm>
              <a:off x="6530970" y="4305466"/>
              <a:ext cx="143992" cy="11738"/>
            </a:xfrm>
            <a:custGeom>
              <a:avLst/>
              <a:gdLst/>
              <a:ahLst/>
              <a:cxnLst/>
              <a:rect l="l" t="t" r="r" b="b"/>
              <a:pathLst>
                <a:path w="5336" h="435" extrusionOk="0">
                  <a:moveTo>
                    <a:pt x="217" y="0"/>
                  </a:moveTo>
                  <a:cubicBezTo>
                    <a:pt x="93" y="0"/>
                    <a:pt x="0" y="93"/>
                    <a:pt x="0" y="218"/>
                  </a:cubicBezTo>
                  <a:cubicBezTo>
                    <a:pt x="0" y="342"/>
                    <a:pt x="93" y="435"/>
                    <a:pt x="217" y="435"/>
                  </a:cubicBezTo>
                  <a:lnTo>
                    <a:pt x="5056" y="435"/>
                  </a:lnTo>
                  <a:cubicBezTo>
                    <a:pt x="5336" y="435"/>
                    <a:pt x="5336" y="0"/>
                    <a:pt x="5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52"/>
            <p:cNvSpPr/>
            <p:nvPr/>
          </p:nvSpPr>
          <p:spPr>
            <a:xfrm>
              <a:off x="6529297" y="4328052"/>
              <a:ext cx="145665" cy="11765"/>
            </a:xfrm>
            <a:custGeom>
              <a:avLst/>
              <a:gdLst/>
              <a:ahLst/>
              <a:cxnLst/>
              <a:rect l="l" t="t" r="r" b="b"/>
              <a:pathLst>
                <a:path w="5398" h="436" extrusionOk="0">
                  <a:moveTo>
                    <a:pt x="279" y="1"/>
                  </a:moveTo>
                  <a:cubicBezTo>
                    <a:pt x="0" y="1"/>
                    <a:pt x="0" y="435"/>
                    <a:pt x="279" y="435"/>
                  </a:cubicBezTo>
                  <a:lnTo>
                    <a:pt x="5118" y="435"/>
                  </a:lnTo>
                  <a:cubicBezTo>
                    <a:pt x="5398" y="435"/>
                    <a:pt x="5398" y="1"/>
                    <a:pt x="5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52"/>
            <p:cNvSpPr/>
            <p:nvPr/>
          </p:nvSpPr>
          <p:spPr>
            <a:xfrm>
              <a:off x="6454792" y="4022528"/>
              <a:ext cx="294676" cy="376711"/>
            </a:xfrm>
            <a:custGeom>
              <a:avLst/>
              <a:gdLst/>
              <a:ahLst/>
              <a:cxnLst/>
              <a:rect l="l" t="t" r="r" b="b"/>
              <a:pathLst>
                <a:path w="10920" h="13960" extrusionOk="0">
                  <a:moveTo>
                    <a:pt x="683" y="1"/>
                  </a:moveTo>
                  <a:cubicBezTo>
                    <a:pt x="311" y="1"/>
                    <a:pt x="1" y="311"/>
                    <a:pt x="1" y="683"/>
                  </a:cubicBezTo>
                  <a:lnTo>
                    <a:pt x="1" y="13308"/>
                  </a:lnTo>
                  <a:cubicBezTo>
                    <a:pt x="1" y="13680"/>
                    <a:pt x="311" y="13960"/>
                    <a:pt x="683" y="13960"/>
                  </a:cubicBezTo>
                  <a:lnTo>
                    <a:pt x="10268" y="13960"/>
                  </a:lnTo>
                  <a:cubicBezTo>
                    <a:pt x="10609" y="13960"/>
                    <a:pt x="10919" y="13680"/>
                    <a:pt x="10919" y="13308"/>
                  </a:cubicBezTo>
                  <a:lnTo>
                    <a:pt x="10919" y="683"/>
                  </a:lnTo>
                  <a:cubicBezTo>
                    <a:pt x="10919" y="311"/>
                    <a:pt x="10609" y="1"/>
                    <a:pt x="10268" y="1"/>
                  </a:cubicBezTo>
                  <a:lnTo>
                    <a:pt x="4964" y="1"/>
                  </a:lnTo>
                  <a:cubicBezTo>
                    <a:pt x="4840" y="1"/>
                    <a:pt x="4746" y="94"/>
                    <a:pt x="4746" y="218"/>
                  </a:cubicBezTo>
                  <a:cubicBezTo>
                    <a:pt x="4746" y="311"/>
                    <a:pt x="4840" y="404"/>
                    <a:pt x="4964" y="404"/>
                  </a:cubicBezTo>
                  <a:lnTo>
                    <a:pt x="10268" y="404"/>
                  </a:lnTo>
                  <a:cubicBezTo>
                    <a:pt x="10392" y="404"/>
                    <a:pt x="10516" y="528"/>
                    <a:pt x="10516" y="683"/>
                  </a:cubicBezTo>
                  <a:lnTo>
                    <a:pt x="10516" y="13308"/>
                  </a:lnTo>
                  <a:cubicBezTo>
                    <a:pt x="10516" y="13432"/>
                    <a:pt x="10392" y="13556"/>
                    <a:pt x="10268" y="13556"/>
                  </a:cubicBezTo>
                  <a:lnTo>
                    <a:pt x="683" y="13556"/>
                  </a:lnTo>
                  <a:cubicBezTo>
                    <a:pt x="528" y="13556"/>
                    <a:pt x="404" y="13432"/>
                    <a:pt x="435" y="13308"/>
                  </a:cubicBezTo>
                  <a:lnTo>
                    <a:pt x="435" y="683"/>
                  </a:lnTo>
                  <a:cubicBezTo>
                    <a:pt x="404" y="528"/>
                    <a:pt x="528" y="404"/>
                    <a:pt x="683" y="404"/>
                  </a:cubicBezTo>
                  <a:lnTo>
                    <a:pt x="4126" y="404"/>
                  </a:lnTo>
                  <a:cubicBezTo>
                    <a:pt x="4250" y="404"/>
                    <a:pt x="4343" y="342"/>
                    <a:pt x="4343" y="218"/>
                  </a:cubicBezTo>
                  <a:cubicBezTo>
                    <a:pt x="4343" y="94"/>
                    <a:pt x="4250" y="1"/>
                    <a:pt x="4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52"/>
            <p:cNvSpPr/>
            <p:nvPr/>
          </p:nvSpPr>
          <p:spPr>
            <a:xfrm>
              <a:off x="6476568" y="4042200"/>
              <a:ext cx="255629" cy="335612"/>
            </a:xfrm>
            <a:custGeom>
              <a:avLst/>
              <a:gdLst/>
              <a:ahLst/>
              <a:cxnLst/>
              <a:rect l="l" t="t" r="r" b="b"/>
              <a:pathLst>
                <a:path w="9473" h="12437" extrusionOk="0">
                  <a:moveTo>
                    <a:pt x="2326" y="1"/>
                  </a:moveTo>
                  <a:cubicBezTo>
                    <a:pt x="2272" y="1"/>
                    <a:pt x="2218" y="16"/>
                    <a:pt x="2171" y="47"/>
                  </a:cubicBezTo>
                  <a:lnTo>
                    <a:pt x="93" y="2157"/>
                  </a:lnTo>
                  <a:cubicBezTo>
                    <a:pt x="0" y="2219"/>
                    <a:pt x="0" y="2343"/>
                    <a:pt x="93" y="2436"/>
                  </a:cubicBezTo>
                  <a:cubicBezTo>
                    <a:pt x="124" y="2467"/>
                    <a:pt x="186" y="2498"/>
                    <a:pt x="248" y="2498"/>
                  </a:cubicBezTo>
                  <a:cubicBezTo>
                    <a:pt x="279" y="2498"/>
                    <a:pt x="341" y="2467"/>
                    <a:pt x="372" y="2436"/>
                  </a:cubicBezTo>
                  <a:lnTo>
                    <a:pt x="527" y="2281"/>
                  </a:lnTo>
                  <a:lnTo>
                    <a:pt x="527" y="11649"/>
                  </a:lnTo>
                  <a:cubicBezTo>
                    <a:pt x="527" y="11897"/>
                    <a:pt x="713" y="12114"/>
                    <a:pt x="962" y="12114"/>
                  </a:cubicBezTo>
                  <a:lnTo>
                    <a:pt x="3195" y="12114"/>
                  </a:lnTo>
                  <a:cubicBezTo>
                    <a:pt x="3288" y="12114"/>
                    <a:pt x="3381" y="12021"/>
                    <a:pt x="3381" y="11897"/>
                  </a:cubicBezTo>
                  <a:cubicBezTo>
                    <a:pt x="3381" y="11804"/>
                    <a:pt x="3288" y="11711"/>
                    <a:pt x="3195" y="11711"/>
                  </a:cubicBezTo>
                  <a:lnTo>
                    <a:pt x="962" y="11711"/>
                  </a:lnTo>
                  <a:cubicBezTo>
                    <a:pt x="962" y="11711"/>
                    <a:pt x="931" y="11680"/>
                    <a:pt x="931" y="11649"/>
                  </a:cubicBezTo>
                  <a:lnTo>
                    <a:pt x="931" y="1878"/>
                  </a:lnTo>
                  <a:lnTo>
                    <a:pt x="1985" y="823"/>
                  </a:lnTo>
                  <a:lnTo>
                    <a:pt x="8313" y="823"/>
                  </a:lnTo>
                  <a:cubicBezTo>
                    <a:pt x="8344" y="823"/>
                    <a:pt x="8344" y="854"/>
                    <a:pt x="8344" y="854"/>
                  </a:cubicBezTo>
                  <a:lnTo>
                    <a:pt x="8344" y="10687"/>
                  </a:lnTo>
                  <a:lnTo>
                    <a:pt x="7321" y="11711"/>
                  </a:lnTo>
                  <a:lnTo>
                    <a:pt x="4033" y="11711"/>
                  </a:lnTo>
                  <a:cubicBezTo>
                    <a:pt x="3908" y="11711"/>
                    <a:pt x="3815" y="11804"/>
                    <a:pt x="3815" y="11897"/>
                  </a:cubicBezTo>
                  <a:cubicBezTo>
                    <a:pt x="3815" y="12021"/>
                    <a:pt x="3908" y="12114"/>
                    <a:pt x="4033" y="12114"/>
                  </a:cubicBezTo>
                  <a:lnTo>
                    <a:pt x="6948" y="12114"/>
                  </a:lnTo>
                  <a:cubicBezTo>
                    <a:pt x="6855" y="12176"/>
                    <a:pt x="6855" y="12300"/>
                    <a:pt x="6948" y="12362"/>
                  </a:cubicBezTo>
                  <a:cubicBezTo>
                    <a:pt x="6971" y="12407"/>
                    <a:pt x="7010" y="12436"/>
                    <a:pt x="7042" y="12436"/>
                  </a:cubicBezTo>
                  <a:cubicBezTo>
                    <a:pt x="7054" y="12436"/>
                    <a:pt x="7064" y="12432"/>
                    <a:pt x="7072" y="12424"/>
                  </a:cubicBezTo>
                  <a:cubicBezTo>
                    <a:pt x="7089" y="12432"/>
                    <a:pt x="7106" y="12436"/>
                    <a:pt x="7122" y="12436"/>
                  </a:cubicBezTo>
                  <a:cubicBezTo>
                    <a:pt x="7165" y="12436"/>
                    <a:pt x="7205" y="12407"/>
                    <a:pt x="7228" y="12362"/>
                  </a:cubicBezTo>
                  <a:lnTo>
                    <a:pt x="9306" y="10284"/>
                  </a:lnTo>
                  <a:cubicBezTo>
                    <a:pt x="9472" y="10141"/>
                    <a:pt x="9328" y="9943"/>
                    <a:pt x="9168" y="9943"/>
                  </a:cubicBezTo>
                  <a:cubicBezTo>
                    <a:pt x="9120" y="9943"/>
                    <a:pt x="9070" y="9961"/>
                    <a:pt x="9027" y="10005"/>
                  </a:cubicBezTo>
                  <a:lnTo>
                    <a:pt x="8747" y="10253"/>
                  </a:lnTo>
                  <a:lnTo>
                    <a:pt x="8747" y="854"/>
                  </a:lnTo>
                  <a:cubicBezTo>
                    <a:pt x="8747" y="606"/>
                    <a:pt x="8561" y="420"/>
                    <a:pt x="8313" y="420"/>
                  </a:cubicBezTo>
                  <a:lnTo>
                    <a:pt x="2388" y="420"/>
                  </a:lnTo>
                  <a:lnTo>
                    <a:pt x="2482" y="358"/>
                  </a:lnTo>
                  <a:cubicBezTo>
                    <a:pt x="2544" y="265"/>
                    <a:pt x="2544" y="141"/>
                    <a:pt x="2482" y="47"/>
                  </a:cubicBezTo>
                  <a:cubicBezTo>
                    <a:pt x="2435" y="16"/>
                    <a:pt x="2381" y="1"/>
                    <a:pt x="2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37" name="Google Shape;537;p52"/>
          <p:cNvGrpSpPr/>
          <p:nvPr/>
        </p:nvGrpSpPr>
        <p:grpSpPr>
          <a:xfrm>
            <a:off x="3425471" y="2147143"/>
            <a:ext cx="376711" cy="369991"/>
            <a:chOff x="6413774" y="2818862"/>
            <a:chExt cx="376711" cy="369991"/>
          </a:xfrm>
        </p:grpSpPr>
        <p:sp>
          <p:nvSpPr>
            <p:cNvPr id="538" name="Google Shape;538;p52"/>
            <p:cNvSpPr/>
            <p:nvPr/>
          </p:nvSpPr>
          <p:spPr>
            <a:xfrm>
              <a:off x="6413774" y="2818862"/>
              <a:ext cx="376711" cy="369991"/>
            </a:xfrm>
            <a:custGeom>
              <a:avLst/>
              <a:gdLst/>
              <a:ahLst/>
              <a:cxnLst/>
              <a:rect l="l" t="t" r="r" b="b"/>
              <a:pathLst>
                <a:path w="13960" h="13711" extrusionOk="0">
                  <a:moveTo>
                    <a:pt x="8779" y="8345"/>
                  </a:moveTo>
                  <a:lnTo>
                    <a:pt x="8779" y="9368"/>
                  </a:lnTo>
                  <a:lnTo>
                    <a:pt x="5181" y="9368"/>
                  </a:lnTo>
                  <a:lnTo>
                    <a:pt x="5181" y="8345"/>
                  </a:lnTo>
                  <a:close/>
                  <a:moveTo>
                    <a:pt x="1831" y="1"/>
                  </a:moveTo>
                  <a:cubicBezTo>
                    <a:pt x="1583" y="1"/>
                    <a:pt x="1396" y="187"/>
                    <a:pt x="1396" y="435"/>
                  </a:cubicBezTo>
                  <a:lnTo>
                    <a:pt x="1396" y="7910"/>
                  </a:lnTo>
                  <a:cubicBezTo>
                    <a:pt x="1365" y="8159"/>
                    <a:pt x="1583" y="8345"/>
                    <a:pt x="1831" y="8345"/>
                  </a:cubicBezTo>
                  <a:lnTo>
                    <a:pt x="4809" y="8345"/>
                  </a:lnTo>
                  <a:lnTo>
                    <a:pt x="4809" y="9368"/>
                  </a:lnTo>
                  <a:lnTo>
                    <a:pt x="528" y="9368"/>
                  </a:lnTo>
                  <a:cubicBezTo>
                    <a:pt x="249" y="9368"/>
                    <a:pt x="1" y="9585"/>
                    <a:pt x="1" y="9896"/>
                  </a:cubicBezTo>
                  <a:lnTo>
                    <a:pt x="1" y="13215"/>
                  </a:lnTo>
                  <a:cubicBezTo>
                    <a:pt x="1" y="13494"/>
                    <a:pt x="249" y="13711"/>
                    <a:pt x="528" y="13711"/>
                  </a:cubicBezTo>
                  <a:lnTo>
                    <a:pt x="3134" y="13711"/>
                  </a:lnTo>
                  <a:cubicBezTo>
                    <a:pt x="3413" y="13711"/>
                    <a:pt x="3413" y="13308"/>
                    <a:pt x="3134" y="13308"/>
                  </a:cubicBezTo>
                  <a:lnTo>
                    <a:pt x="528" y="13308"/>
                  </a:lnTo>
                  <a:cubicBezTo>
                    <a:pt x="466" y="13308"/>
                    <a:pt x="435" y="13277"/>
                    <a:pt x="435" y="13215"/>
                  </a:cubicBezTo>
                  <a:lnTo>
                    <a:pt x="435" y="9896"/>
                  </a:lnTo>
                  <a:cubicBezTo>
                    <a:pt x="435" y="9834"/>
                    <a:pt x="466" y="9772"/>
                    <a:pt x="528" y="9772"/>
                  </a:cubicBezTo>
                  <a:lnTo>
                    <a:pt x="13463" y="9772"/>
                  </a:lnTo>
                  <a:cubicBezTo>
                    <a:pt x="13525" y="9772"/>
                    <a:pt x="13556" y="9834"/>
                    <a:pt x="13556" y="9896"/>
                  </a:cubicBezTo>
                  <a:lnTo>
                    <a:pt x="13556" y="13215"/>
                  </a:lnTo>
                  <a:cubicBezTo>
                    <a:pt x="13556" y="13277"/>
                    <a:pt x="13525" y="13308"/>
                    <a:pt x="13463" y="13308"/>
                  </a:cubicBezTo>
                  <a:lnTo>
                    <a:pt x="3971" y="13308"/>
                  </a:lnTo>
                  <a:cubicBezTo>
                    <a:pt x="3692" y="13308"/>
                    <a:pt x="3692" y="13711"/>
                    <a:pt x="3971" y="13711"/>
                  </a:cubicBezTo>
                  <a:lnTo>
                    <a:pt x="13463" y="13711"/>
                  </a:lnTo>
                  <a:cubicBezTo>
                    <a:pt x="13742" y="13711"/>
                    <a:pt x="13959" y="13494"/>
                    <a:pt x="13959" y="13215"/>
                  </a:cubicBezTo>
                  <a:lnTo>
                    <a:pt x="13959" y="9896"/>
                  </a:lnTo>
                  <a:cubicBezTo>
                    <a:pt x="13959" y="9585"/>
                    <a:pt x="13742" y="9368"/>
                    <a:pt x="13463" y="9368"/>
                  </a:cubicBezTo>
                  <a:lnTo>
                    <a:pt x="9182" y="9368"/>
                  </a:lnTo>
                  <a:lnTo>
                    <a:pt x="9182" y="8345"/>
                  </a:lnTo>
                  <a:lnTo>
                    <a:pt x="12129" y="8345"/>
                  </a:lnTo>
                  <a:cubicBezTo>
                    <a:pt x="12377" y="8345"/>
                    <a:pt x="12594" y="8159"/>
                    <a:pt x="12594" y="7910"/>
                  </a:cubicBezTo>
                  <a:lnTo>
                    <a:pt x="12594" y="435"/>
                  </a:lnTo>
                  <a:cubicBezTo>
                    <a:pt x="12594" y="187"/>
                    <a:pt x="12377" y="1"/>
                    <a:pt x="12129" y="1"/>
                  </a:cubicBezTo>
                  <a:lnTo>
                    <a:pt x="4312" y="1"/>
                  </a:lnTo>
                  <a:cubicBezTo>
                    <a:pt x="4219" y="1"/>
                    <a:pt x="4126" y="63"/>
                    <a:pt x="4126" y="187"/>
                  </a:cubicBezTo>
                  <a:cubicBezTo>
                    <a:pt x="4126" y="311"/>
                    <a:pt x="4219" y="404"/>
                    <a:pt x="4312" y="404"/>
                  </a:cubicBezTo>
                  <a:lnTo>
                    <a:pt x="12129" y="404"/>
                  </a:lnTo>
                  <a:cubicBezTo>
                    <a:pt x="12160" y="404"/>
                    <a:pt x="12160" y="404"/>
                    <a:pt x="12160" y="435"/>
                  </a:cubicBezTo>
                  <a:lnTo>
                    <a:pt x="12160" y="7910"/>
                  </a:lnTo>
                  <a:cubicBezTo>
                    <a:pt x="12160" y="7910"/>
                    <a:pt x="12160" y="7941"/>
                    <a:pt x="12129" y="7941"/>
                  </a:cubicBezTo>
                  <a:lnTo>
                    <a:pt x="1831" y="7941"/>
                  </a:lnTo>
                  <a:cubicBezTo>
                    <a:pt x="1800" y="7941"/>
                    <a:pt x="1800" y="7910"/>
                    <a:pt x="1800" y="7910"/>
                  </a:cubicBezTo>
                  <a:lnTo>
                    <a:pt x="1800" y="435"/>
                  </a:lnTo>
                  <a:cubicBezTo>
                    <a:pt x="1800" y="404"/>
                    <a:pt x="1800" y="404"/>
                    <a:pt x="1831" y="404"/>
                  </a:cubicBezTo>
                  <a:lnTo>
                    <a:pt x="3506" y="404"/>
                  </a:lnTo>
                  <a:cubicBezTo>
                    <a:pt x="3630" y="404"/>
                    <a:pt x="3723" y="311"/>
                    <a:pt x="3723" y="187"/>
                  </a:cubicBezTo>
                  <a:cubicBezTo>
                    <a:pt x="3723" y="63"/>
                    <a:pt x="3630" y="1"/>
                    <a:pt x="3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52"/>
            <p:cNvSpPr/>
            <p:nvPr/>
          </p:nvSpPr>
          <p:spPr>
            <a:xfrm>
              <a:off x="6471522" y="3125061"/>
              <a:ext cx="211805" cy="11064"/>
            </a:xfrm>
            <a:custGeom>
              <a:avLst/>
              <a:gdLst/>
              <a:ahLst/>
              <a:cxnLst/>
              <a:rect l="l" t="t" r="r" b="b"/>
              <a:pathLst>
                <a:path w="7849" h="410" extrusionOk="0">
                  <a:moveTo>
                    <a:pt x="7679" y="1"/>
                  </a:moveTo>
                  <a:cubicBezTo>
                    <a:pt x="7664" y="1"/>
                    <a:pt x="7648" y="2"/>
                    <a:pt x="7632" y="7"/>
                  </a:cubicBezTo>
                  <a:lnTo>
                    <a:pt x="280" y="7"/>
                  </a:lnTo>
                  <a:cubicBezTo>
                    <a:pt x="1" y="7"/>
                    <a:pt x="1" y="410"/>
                    <a:pt x="280" y="410"/>
                  </a:cubicBezTo>
                  <a:lnTo>
                    <a:pt x="7632" y="410"/>
                  </a:lnTo>
                  <a:cubicBezTo>
                    <a:pt x="7756" y="410"/>
                    <a:pt x="7849" y="317"/>
                    <a:pt x="7849" y="193"/>
                  </a:cubicBezTo>
                  <a:cubicBezTo>
                    <a:pt x="7849" y="85"/>
                    <a:pt x="7779" y="1"/>
                    <a:pt x="7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52"/>
            <p:cNvSpPr/>
            <p:nvPr/>
          </p:nvSpPr>
          <p:spPr>
            <a:xfrm>
              <a:off x="6708424" y="3108843"/>
              <a:ext cx="50246" cy="43203"/>
            </a:xfrm>
            <a:custGeom>
              <a:avLst/>
              <a:gdLst/>
              <a:ahLst/>
              <a:cxnLst/>
              <a:rect l="l" t="t" r="r" b="b"/>
              <a:pathLst>
                <a:path w="1862" h="1601" extrusionOk="0">
                  <a:moveTo>
                    <a:pt x="1068" y="400"/>
                  </a:moveTo>
                  <a:cubicBezTo>
                    <a:pt x="1161" y="400"/>
                    <a:pt x="1255" y="435"/>
                    <a:pt x="1334" y="514"/>
                  </a:cubicBezTo>
                  <a:cubicBezTo>
                    <a:pt x="1582" y="763"/>
                    <a:pt x="1396" y="1197"/>
                    <a:pt x="1055" y="1197"/>
                  </a:cubicBezTo>
                  <a:cubicBezTo>
                    <a:pt x="838" y="1197"/>
                    <a:pt x="683" y="1011"/>
                    <a:pt x="683" y="794"/>
                  </a:cubicBezTo>
                  <a:cubicBezTo>
                    <a:pt x="683" y="561"/>
                    <a:pt x="870" y="400"/>
                    <a:pt x="1068" y="400"/>
                  </a:cubicBezTo>
                  <a:close/>
                  <a:moveTo>
                    <a:pt x="1057" y="1"/>
                  </a:moveTo>
                  <a:cubicBezTo>
                    <a:pt x="860" y="1"/>
                    <a:pt x="658" y="74"/>
                    <a:pt x="497" y="235"/>
                  </a:cubicBezTo>
                  <a:cubicBezTo>
                    <a:pt x="0" y="732"/>
                    <a:pt x="342" y="1600"/>
                    <a:pt x="1055" y="1600"/>
                  </a:cubicBezTo>
                  <a:cubicBezTo>
                    <a:pt x="1489" y="1600"/>
                    <a:pt x="1862" y="1228"/>
                    <a:pt x="1862" y="794"/>
                  </a:cubicBezTo>
                  <a:cubicBezTo>
                    <a:pt x="1862" y="313"/>
                    <a:pt x="1467" y="1"/>
                    <a:pt x="10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52"/>
            <p:cNvSpPr/>
            <p:nvPr/>
          </p:nvSpPr>
          <p:spPr>
            <a:xfrm>
              <a:off x="6476568" y="2843985"/>
              <a:ext cx="251122" cy="175807"/>
            </a:xfrm>
            <a:custGeom>
              <a:avLst/>
              <a:gdLst/>
              <a:ahLst/>
              <a:cxnLst/>
              <a:rect l="l" t="t" r="r" b="b"/>
              <a:pathLst>
                <a:path w="9306" h="6515" extrusionOk="0">
                  <a:moveTo>
                    <a:pt x="8903" y="403"/>
                  </a:moveTo>
                  <a:lnTo>
                    <a:pt x="8903" y="6080"/>
                  </a:lnTo>
                  <a:lnTo>
                    <a:pt x="403" y="6080"/>
                  </a:lnTo>
                  <a:lnTo>
                    <a:pt x="403" y="403"/>
                  </a:lnTo>
                  <a:close/>
                  <a:moveTo>
                    <a:pt x="186" y="0"/>
                  </a:moveTo>
                  <a:cubicBezTo>
                    <a:pt x="93" y="0"/>
                    <a:pt x="0" y="93"/>
                    <a:pt x="0" y="186"/>
                  </a:cubicBezTo>
                  <a:lnTo>
                    <a:pt x="0" y="6297"/>
                  </a:lnTo>
                  <a:cubicBezTo>
                    <a:pt x="0" y="6421"/>
                    <a:pt x="93" y="6514"/>
                    <a:pt x="186" y="6514"/>
                  </a:cubicBezTo>
                  <a:lnTo>
                    <a:pt x="9120" y="6514"/>
                  </a:lnTo>
                  <a:cubicBezTo>
                    <a:pt x="9213" y="6514"/>
                    <a:pt x="9306" y="6421"/>
                    <a:pt x="9306" y="6297"/>
                  </a:cubicBezTo>
                  <a:lnTo>
                    <a:pt x="9306" y="186"/>
                  </a:lnTo>
                  <a:cubicBezTo>
                    <a:pt x="9306" y="93"/>
                    <a:pt x="9213" y="0"/>
                    <a:pt x="9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52"/>
            <p:cNvSpPr/>
            <p:nvPr/>
          </p:nvSpPr>
          <p:spPr>
            <a:xfrm>
              <a:off x="6500828" y="2869081"/>
              <a:ext cx="124752" cy="123915"/>
            </a:xfrm>
            <a:custGeom>
              <a:avLst/>
              <a:gdLst/>
              <a:ahLst/>
              <a:cxnLst/>
              <a:rect l="l" t="t" r="r" b="b"/>
              <a:pathLst>
                <a:path w="4623" h="4592" extrusionOk="0">
                  <a:moveTo>
                    <a:pt x="1396" y="404"/>
                  </a:moveTo>
                  <a:lnTo>
                    <a:pt x="1396" y="1117"/>
                  </a:lnTo>
                  <a:lnTo>
                    <a:pt x="404" y="1117"/>
                  </a:lnTo>
                  <a:lnTo>
                    <a:pt x="404" y="466"/>
                  </a:lnTo>
                  <a:cubicBezTo>
                    <a:pt x="404" y="435"/>
                    <a:pt x="435" y="404"/>
                    <a:pt x="466" y="404"/>
                  </a:cubicBezTo>
                  <a:close/>
                  <a:moveTo>
                    <a:pt x="4157" y="404"/>
                  </a:moveTo>
                  <a:cubicBezTo>
                    <a:pt x="4188" y="404"/>
                    <a:pt x="4219" y="435"/>
                    <a:pt x="4219" y="466"/>
                  </a:cubicBezTo>
                  <a:lnTo>
                    <a:pt x="4219" y="1117"/>
                  </a:lnTo>
                  <a:lnTo>
                    <a:pt x="3258" y="1117"/>
                  </a:lnTo>
                  <a:lnTo>
                    <a:pt x="3258" y="404"/>
                  </a:lnTo>
                  <a:close/>
                  <a:moveTo>
                    <a:pt x="2823" y="435"/>
                  </a:moveTo>
                  <a:lnTo>
                    <a:pt x="2823" y="1148"/>
                  </a:lnTo>
                  <a:lnTo>
                    <a:pt x="1800" y="1148"/>
                  </a:lnTo>
                  <a:lnTo>
                    <a:pt x="1800" y="435"/>
                  </a:lnTo>
                  <a:close/>
                  <a:moveTo>
                    <a:pt x="1365" y="1552"/>
                  </a:moveTo>
                  <a:lnTo>
                    <a:pt x="1396" y="2141"/>
                  </a:lnTo>
                  <a:lnTo>
                    <a:pt x="404" y="2141"/>
                  </a:lnTo>
                  <a:lnTo>
                    <a:pt x="404" y="1552"/>
                  </a:lnTo>
                  <a:close/>
                  <a:moveTo>
                    <a:pt x="2823" y="1521"/>
                  </a:moveTo>
                  <a:lnTo>
                    <a:pt x="2823" y="2141"/>
                  </a:lnTo>
                  <a:lnTo>
                    <a:pt x="1800" y="2141"/>
                  </a:lnTo>
                  <a:lnTo>
                    <a:pt x="1800" y="1521"/>
                  </a:lnTo>
                  <a:close/>
                  <a:moveTo>
                    <a:pt x="4219" y="1552"/>
                  </a:moveTo>
                  <a:lnTo>
                    <a:pt x="4219" y="2141"/>
                  </a:lnTo>
                  <a:lnTo>
                    <a:pt x="3258" y="2141"/>
                  </a:lnTo>
                  <a:lnTo>
                    <a:pt x="3258" y="1552"/>
                  </a:lnTo>
                  <a:close/>
                  <a:moveTo>
                    <a:pt x="1396" y="2544"/>
                  </a:moveTo>
                  <a:lnTo>
                    <a:pt x="1396" y="3134"/>
                  </a:lnTo>
                  <a:lnTo>
                    <a:pt x="404" y="3134"/>
                  </a:lnTo>
                  <a:lnTo>
                    <a:pt x="435" y="2544"/>
                  </a:lnTo>
                  <a:close/>
                  <a:moveTo>
                    <a:pt x="2823" y="2544"/>
                  </a:moveTo>
                  <a:lnTo>
                    <a:pt x="2823" y="3134"/>
                  </a:lnTo>
                  <a:lnTo>
                    <a:pt x="1800" y="3134"/>
                  </a:lnTo>
                  <a:lnTo>
                    <a:pt x="1800" y="2544"/>
                  </a:lnTo>
                  <a:close/>
                  <a:moveTo>
                    <a:pt x="4219" y="2544"/>
                  </a:moveTo>
                  <a:lnTo>
                    <a:pt x="4219" y="3134"/>
                  </a:lnTo>
                  <a:lnTo>
                    <a:pt x="3258" y="3134"/>
                  </a:lnTo>
                  <a:lnTo>
                    <a:pt x="3258" y="2544"/>
                  </a:lnTo>
                  <a:close/>
                  <a:moveTo>
                    <a:pt x="4219" y="3537"/>
                  </a:moveTo>
                  <a:lnTo>
                    <a:pt x="4219" y="4126"/>
                  </a:lnTo>
                  <a:cubicBezTo>
                    <a:pt x="4219" y="4157"/>
                    <a:pt x="4188" y="4188"/>
                    <a:pt x="4157" y="4188"/>
                  </a:cubicBezTo>
                  <a:lnTo>
                    <a:pt x="3258" y="4188"/>
                  </a:lnTo>
                  <a:lnTo>
                    <a:pt x="3258" y="3537"/>
                  </a:lnTo>
                  <a:close/>
                  <a:moveTo>
                    <a:pt x="1396" y="3537"/>
                  </a:moveTo>
                  <a:lnTo>
                    <a:pt x="1396" y="4219"/>
                  </a:lnTo>
                  <a:lnTo>
                    <a:pt x="497" y="4219"/>
                  </a:lnTo>
                  <a:cubicBezTo>
                    <a:pt x="466" y="4219"/>
                    <a:pt x="435" y="4188"/>
                    <a:pt x="435" y="4157"/>
                  </a:cubicBezTo>
                  <a:lnTo>
                    <a:pt x="435" y="4126"/>
                  </a:lnTo>
                  <a:lnTo>
                    <a:pt x="435" y="3537"/>
                  </a:lnTo>
                  <a:close/>
                  <a:moveTo>
                    <a:pt x="2823" y="3537"/>
                  </a:moveTo>
                  <a:lnTo>
                    <a:pt x="2823" y="4219"/>
                  </a:lnTo>
                  <a:lnTo>
                    <a:pt x="1800" y="4219"/>
                  </a:lnTo>
                  <a:lnTo>
                    <a:pt x="1800" y="3537"/>
                  </a:lnTo>
                  <a:close/>
                  <a:moveTo>
                    <a:pt x="466" y="1"/>
                  </a:moveTo>
                  <a:cubicBezTo>
                    <a:pt x="218" y="1"/>
                    <a:pt x="1" y="218"/>
                    <a:pt x="1" y="466"/>
                  </a:cubicBezTo>
                  <a:lnTo>
                    <a:pt x="1" y="4126"/>
                  </a:lnTo>
                  <a:cubicBezTo>
                    <a:pt x="1" y="4405"/>
                    <a:pt x="218" y="4591"/>
                    <a:pt x="466" y="4591"/>
                  </a:cubicBezTo>
                  <a:lnTo>
                    <a:pt x="4126" y="4591"/>
                  </a:lnTo>
                  <a:cubicBezTo>
                    <a:pt x="4405" y="4591"/>
                    <a:pt x="4622" y="4405"/>
                    <a:pt x="4622" y="4126"/>
                  </a:cubicBezTo>
                  <a:lnTo>
                    <a:pt x="4622" y="466"/>
                  </a:lnTo>
                  <a:cubicBezTo>
                    <a:pt x="4622" y="218"/>
                    <a:pt x="4405" y="1"/>
                    <a:pt x="4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52"/>
            <p:cNvSpPr/>
            <p:nvPr/>
          </p:nvSpPr>
          <p:spPr>
            <a:xfrm>
              <a:off x="6640610" y="2946096"/>
              <a:ext cx="64494" cy="46900"/>
            </a:xfrm>
            <a:custGeom>
              <a:avLst/>
              <a:gdLst/>
              <a:ahLst/>
              <a:cxnLst/>
              <a:rect l="l" t="t" r="r" b="b"/>
              <a:pathLst>
                <a:path w="2390" h="1738" extrusionOk="0">
                  <a:moveTo>
                    <a:pt x="1955" y="435"/>
                  </a:moveTo>
                  <a:lnTo>
                    <a:pt x="1955" y="1303"/>
                  </a:lnTo>
                  <a:lnTo>
                    <a:pt x="435" y="1303"/>
                  </a:lnTo>
                  <a:lnTo>
                    <a:pt x="435" y="435"/>
                  </a:lnTo>
                  <a:close/>
                  <a:moveTo>
                    <a:pt x="435" y="0"/>
                  </a:moveTo>
                  <a:cubicBezTo>
                    <a:pt x="187" y="0"/>
                    <a:pt x="1" y="187"/>
                    <a:pt x="1" y="435"/>
                  </a:cubicBezTo>
                  <a:lnTo>
                    <a:pt x="1" y="1303"/>
                  </a:lnTo>
                  <a:cubicBezTo>
                    <a:pt x="1" y="1551"/>
                    <a:pt x="187" y="1737"/>
                    <a:pt x="435" y="1737"/>
                  </a:cubicBezTo>
                  <a:lnTo>
                    <a:pt x="1955" y="1737"/>
                  </a:lnTo>
                  <a:cubicBezTo>
                    <a:pt x="2172" y="1737"/>
                    <a:pt x="2389" y="1520"/>
                    <a:pt x="2389" y="1303"/>
                  </a:cubicBezTo>
                  <a:lnTo>
                    <a:pt x="2389" y="435"/>
                  </a:lnTo>
                  <a:cubicBezTo>
                    <a:pt x="2389" y="187"/>
                    <a:pt x="2203" y="0"/>
                    <a:pt x="1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52"/>
            <p:cNvSpPr/>
            <p:nvPr/>
          </p:nvSpPr>
          <p:spPr>
            <a:xfrm>
              <a:off x="6651512" y="2918464"/>
              <a:ext cx="45227" cy="10929"/>
            </a:xfrm>
            <a:custGeom>
              <a:avLst/>
              <a:gdLst/>
              <a:ahLst/>
              <a:cxnLst/>
              <a:rect l="l" t="t" r="r" b="b"/>
              <a:pathLst>
                <a:path w="1676" h="405" extrusionOk="0">
                  <a:moveTo>
                    <a:pt x="217" y="1"/>
                  </a:moveTo>
                  <a:cubicBezTo>
                    <a:pt x="93" y="1"/>
                    <a:pt x="0" y="94"/>
                    <a:pt x="0" y="187"/>
                  </a:cubicBezTo>
                  <a:cubicBezTo>
                    <a:pt x="0" y="311"/>
                    <a:pt x="93" y="404"/>
                    <a:pt x="217" y="404"/>
                  </a:cubicBezTo>
                  <a:lnTo>
                    <a:pt x="1458" y="404"/>
                  </a:lnTo>
                  <a:cubicBezTo>
                    <a:pt x="1582" y="404"/>
                    <a:pt x="1675" y="311"/>
                    <a:pt x="1675" y="187"/>
                  </a:cubicBezTo>
                  <a:cubicBezTo>
                    <a:pt x="1675" y="94"/>
                    <a:pt x="1582" y="1"/>
                    <a:pt x="1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52"/>
            <p:cNvSpPr/>
            <p:nvPr/>
          </p:nvSpPr>
          <p:spPr>
            <a:xfrm>
              <a:off x="6651512" y="2895041"/>
              <a:ext cx="45227" cy="10902"/>
            </a:xfrm>
            <a:custGeom>
              <a:avLst/>
              <a:gdLst/>
              <a:ahLst/>
              <a:cxnLst/>
              <a:rect l="l" t="t" r="r" b="b"/>
              <a:pathLst>
                <a:path w="1676" h="404" extrusionOk="0">
                  <a:moveTo>
                    <a:pt x="217" y="0"/>
                  </a:moveTo>
                  <a:cubicBezTo>
                    <a:pt x="93" y="0"/>
                    <a:pt x="0" y="62"/>
                    <a:pt x="0" y="186"/>
                  </a:cubicBezTo>
                  <a:cubicBezTo>
                    <a:pt x="0" y="310"/>
                    <a:pt x="93" y="404"/>
                    <a:pt x="217" y="404"/>
                  </a:cubicBezTo>
                  <a:lnTo>
                    <a:pt x="1458" y="404"/>
                  </a:lnTo>
                  <a:cubicBezTo>
                    <a:pt x="1582" y="404"/>
                    <a:pt x="1675" y="310"/>
                    <a:pt x="1675" y="186"/>
                  </a:cubicBezTo>
                  <a:cubicBezTo>
                    <a:pt x="1675" y="62"/>
                    <a:pt x="1582" y="0"/>
                    <a:pt x="1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46" name="Google Shape;546;p52"/>
          <p:cNvGrpSpPr/>
          <p:nvPr/>
        </p:nvGrpSpPr>
        <p:grpSpPr>
          <a:xfrm>
            <a:off x="1229267" y="2270458"/>
            <a:ext cx="377547" cy="188355"/>
            <a:chOff x="6414611" y="3520310"/>
            <a:chExt cx="377547" cy="188355"/>
          </a:xfrm>
        </p:grpSpPr>
        <p:sp>
          <p:nvSpPr>
            <p:cNvPr id="547" name="Google Shape;547;p52"/>
            <p:cNvSpPr/>
            <p:nvPr/>
          </p:nvSpPr>
          <p:spPr>
            <a:xfrm>
              <a:off x="6465181" y="3611277"/>
              <a:ext cx="46225" cy="11307"/>
            </a:xfrm>
            <a:custGeom>
              <a:avLst/>
              <a:gdLst/>
              <a:ahLst/>
              <a:cxnLst/>
              <a:rect l="l" t="t" r="r" b="b"/>
              <a:pathLst>
                <a:path w="1713" h="419" extrusionOk="0">
                  <a:moveTo>
                    <a:pt x="183" y="0"/>
                  </a:moveTo>
                  <a:cubicBezTo>
                    <a:pt x="0" y="0"/>
                    <a:pt x="6" y="419"/>
                    <a:pt x="199" y="419"/>
                  </a:cubicBezTo>
                  <a:cubicBezTo>
                    <a:pt x="210" y="419"/>
                    <a:pt x="223" y="417"/>
                    <a:pt x="236" y="414"/>
                  </a:cubicBezTo>
                  <a:lnTo>
                    <a:pt x="1477" y="414"/>
                  </a:lnTo>
                  <a:cubicBezTo>
                    <a:pt x="1490" y="417"/>
                    <a:pt x="1502" y="419"/>
                    <a:pt x="1514" y="419"/>
                  </a:cubicBezTo>
                  <a:cubicBezTo>
                    <a:pt x="1707" y="419"/>
                    <a:pt x="1712" y="0"/>
                    <a:pt x="1530" y="0"/>
                  </a:cubicBezTo>
                  <a:cubicBezTo>
                    <a:pt x="1514" y="0"/>
                    <a:pt x="1496" y="3"/>
                    <a:pt x="1477" y="11"/>
                  </a:cubicBezTo>
                  <a:lnTo>
                    <a:pt x="236" y="11"/>
                  </a:lnTo>
                  <a:cubicBezTo>
                    <a:pt x="217" y="3"/>
                    <a:pt x="199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52"/>
            <p:cNvSpPr/>
            <p:nvPr/>
          </p:nvSpPr>
          <p:spPr>
            <a:xfrm>
              <a:off x="6463993" y="3636670"/>
              <a:ext cx="47736" cy="10902"/>
            </a:xfrm>
            <a:custGeom>
              <a:avLst/>
              <a:gdLst/>
              <a:ahLst/>
              <a:cxnLst/>
              <a:rect l="l" t="t" r="r" b="b"/>
              <a:pathLst>
                <a:path w="1769" h="404" extrusionOk="0">
                  <a:moveTo>
                    <a:pt x="280" y="0"/>
                  </a:moveTo>
                  <a:cubicBezTo>
                    <a:pt x="1" y="0"/>
                    <a:pt x="1" y="403"/>
                    <a:pt x="280" y="403"/>
                  </a:cubicBezTo>
                  <a:lnTo>
                    <a:pt x="1521" y="403"/>
                  </a:lnTo>
                  <a:cubicBezTo>
                    <a:pt x="1769" y="403"/>
                    <a:pt x="1769" y="0"/>
                    <a:pt x="1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52"/>
            <p:cNvSpPr/>
            <p:nvPr/>
          </p:nvSpPr>
          <p:spPr>
            <a:xfrm>
              <a:off x="6463993" y="3661766"/>
              <a:ext cx="47736" cy="10902"/>
            </a:xfrm>
            <a:custGeom>
              <a:avLst/>
              <a:gdLst/>
              <a:ahLst/>
              <a:cxnLst/>
              <a:rect l="l" t="t" r="r" b="b"/>
              <a:pathLst>
                <a:path w="1769" h="404" extrusionOk="0">
                  <a:moveTo>
                    <a:pt x="280" y="1"/>
                  </a:moveTo>
                  <a:cubicBezTo>
                    <a:pt x="1" y="1"/>
                    <a:pt x="1" y="404"/>
                    <a:pt x="280" y="404"/>
                  </a:cubicBezTo>
                  <a:lnTo>
                    <a:pt x="1521" y="404"/>
                  </a:lnTo>
                  <a:cubicBezTo>
                    <a:pt x="1769" y="404"/>
                    <a:pt x="1769" y="1"/>
                    <a:pt x="1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52"/>
            <p:cNvSpPr/>
            <p:nvPr/>
          </p:nvSpPr>
          <p:spPr>
            <a:xfrm>
              <a:off x="6696334" y="3611277"/>
              <a:ext cx="45119" cy="10632"/>
            </a:xfrm>
            <a:custGeom>
              <a:avLst/>
              <a:gdLst/>
              <a:ahLst/>
              <a:cxnLst/>
              <a:rect l="l" t="t" r="r" b="b"/>
              <a:pathLst>
                <a:path w="1672" h="394" extrusionOk="0">
                  <a:moveTo>
                    <a:pt x="178" y="0"/>
                  </a:moveTo>
                  <a:cubicBezTo>
                    <a:pt x="1" y="0"/>
                    <a:pt x="1" y="393"/>
                    <a:pt x="178" y="393"/>
                  </a:cubicBezTo>
                  <a:cubicBezTo>
                    <a:pt x="194" y="393"/>
                    <a:pt x="212" y="390"/>
                    <a:pt x="231" y="383"/>
                  </a:cubicBezTo>
                  <a:lnTo>
                    <a:pt x="1441" y="383"/>
                  </a:lnTo>
                  <a:cubicBezTo>
                    <a:pt x="1460" y="390"/>
                    <a:pt x="1478" y="393"/>
                    <a:pt x="1494" y="393"/>
                  </a:cubicBezTo>
                  <a:cubicBezTo>
                    <a:pt x="1671" y="393"/>
                    <a:pt x="1671" y="0"/>
                    <a:pt x="1494" y="0"/>
                  </a:cubicBezTo>
                  <a:cubicBezTo>
                    <a:pt x="1478" y="0"/>
                    <a:pt x="1460" y="3"/>
                    <a:pt x="1441" y="11"/>
                  </a:cubicBezTo>
                  <a:lnTo>
                    <a:pt x="231" y="11"/>
                  </a:lnTo>
                  <a:cubicBezTo>
                    <a:pt x="212" y="3"/>
                    <a:pt x="194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52"/>
            <p:cNvSpPr/>
            <p:nvPr/>
          </p:nvSpPr>
          <p:spPr>
            <a:xfrm>
              <a:off x="6695039" y="3635833"/>
              <a:ext cx="46063" cy="11738"/>
            </a:xfrm>
            <a:custGeom>
              <a:avLst/>
              <a:gdLst/>
              <a:ahLst/>
              <a:cxnLst/>
              <a:rect l="l" t="t" r="r" b="b"/>
              <a:pathLst>
                <a:path w="1707" h="435" extrusionOk="0">
                  <a:moveTo>
                    <a:pt x="279" y="0"/>
                  </a:moveTo>
                  <a:cubicBezTo>
                    <a:pt x="0" y="0"/>
                    <a:pt x="0" y="434"/>
                    <a:pt x="279" y="434"/>
                  </a:cubicBezTo>
                  <a:lnTo>
                    <a:pt x="1489" y="434"/>
                  </a:lnTo>
                  <a:cubicBezTo>
                    <a:pt x="1613" y="434"/>
                    <a:pt x="1706" y="341"/>
                    <a:pt x="1706" y="217"/>
                  </a:cubicBezTo>
                  <a:cubicBezTo>
                    <a:pt x="1706" y="93"/>
                    <a:pt x="1613" y="0"/>
                    <a:pt x="14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52"/>
            <p:cNvSpPr/>
            <p:nvPr/>
          </p:nvSpPr>
          <p:spPr>
            <a:xfrm>
              <a:off x="6695039" y="3661766"/>
              <a:ext cx="30142" cy="10902"/>
            </a:xfrm>
            <a:custGeom>
              <a:avLst/>
              <a:gdLst/>
              <a:ahLst/>
              <a:cxnLst/>
              <a:rect l="l" t="t" r="r" b="b"/>
              <a:pathLst>
                <a:path w="1117" h="404" extrusionOk="0">
                  <a:moveTo>
                    <a:pt x="279" y="1"/>
                  </a:moveTo>
                  <a:cubicBezTo>
                    <a:pt x="0" y="1"/>
                    <a:pt x="0" y="404"/>
                    <a:pt x="279" y="404"/>
                  </a:cubicBezTo>
                  <a:lnTo>
                    <a:pt x="838" y="404"/>
                  </a:lnTo>
                  <a:cubicBezTo>
                    <a:pt x="1117" y="404"/>
                    <a:pt x="1117" y="1"/>
                    <a:pt x="8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52"/>
            <p:cNvSpPr/>
            <p:nvPr/>
          </p:nvSpPr>
          <p:spPr>
            <a:xfrm>
              <a:off x="6582862" y="3610656"/>
              <a:ext cx="44957" cy="21021"/>
            </a:xfrm>
            <a:custGeom>
              <a:avLst/>
              <a:gdLst/>
              <a:ahLst/>
              <a:cxnLst/>
              <a:rect l="l" t="t" r="r" b="b"/>
              <a:pathLst>
                <a:path w="1666" h="779" extrusionOk="0">
                  <a:moveTo>
                    <a:pt x="1368" y="0"/>
                  </a:moveTo>
                  <a:cubicBezTo>
                    <a:pt x="1357" y="0"/>
                    <a:pt x="1346" y="1"/>
                    <a:pt x="1334" y="3"/>
                  </a:cubicBezTo>
                  <a:lnTo>
                    <a:pt x="187" y="375"/>
                  </a:lnTo>
                  <a:cubicBezTo>
                    <a:pt x="62" y="406"/>
                    <a:pt x="0" y="530"/>
                    <a:pt x="31" y="654"/>
                  </a:cubicBezTo>
                  <a:lnTo>
                    <a:pt x="31" y="623"/>
                  </a:lnTo>
                  <a:cubicBezTo>
                    <a:pt x="62" y="716"/>
                    <a:pt x="156" y="778"/>
                    <a:pt x="249" y="778"/>
                  </a:cubicBezTo>
                  <a:lnTo>
                    <a:pt x="311" y="778"/>
                  </a:lnTo>
                  <a:lnTo>
                    <a:pt x="1458" y="375"/>
                  </a:lnTo>
                  <a:cubicBezTo>
                    <a:pt x="1665" y="286"/>
                    <a:pt x="1591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52"/>
            <p:cNvSpPr/>
            <p:nvPr/>
          </p:nvSpPr>
          <p:spPr>
            <a:xfrm>
              <a:off x="6591228" y="3634619"/>
              <a:ext cx="45308" cy="21318"/>
            </a:xfrm>
            <a:custGeom>
              <a:avLst/>
              <a:gdLst/>
              <a:ahLst/>
              <a:cxnLst/>
              <a:rect l="l" t="t" r="r" b="b"/>
              <a:pathLst>
                <a:path w="1679" h="790" extrusionOk="0">
                  <a:moveTo>
                    <a:pt x="1384" y="0"/>
                  </a:moveTo>
                  <a:cubicBezTo>
                    <a:pt x="1359" y="0"/>
                    <a:pt x="1332" y="5"/>
                    <a:pt x="1303" y="14"/>
                  </a:cubicBezTo>
                  <a:lnTo>
                    <a:pt x="156" y="417"/>
                  </a:lnTo>
                  <a:cubicBezTo>
                    <a:pt x="63" y="448"/>
                    <a:pt x="1" y="541"/>
                    <a:pt x="32" y="666"/>
                  </a:cubicBezTo>
                  <a:cubicBezTo>
                    <a:pt x="63" y="728"/>
                    <a:pt x="125" y="790"/>
                    <a:pt x="218" y="790"/>
                  </a:cubicBezTo>
                  <a:lnTo>
                    <a:pt x="280" y="790"/>
                  </a:lnTo>
                  <a:lnTo>
                    <a:pt x="1428" y="417"/>
                  </a:lnTo>
                  <a:cubicBezTo>
                    <a:pt x="1678" y="334"/>
                    <a:pt x="1604" y="0"/>
                    <a:pt x="1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52"/>
            <p:cNvSpPr/>
            <p:nvPr/>
          </p:nvSpPr>
          <p:spPr>
            <a:xfrm>
              <a:off x="6414611" y="3520310"/>
              <a:ext cx="377547" cy="188355"/>
            </a:xfrm>
            <a:custGeom>
              <a:avLst/>
              <a:gdLst/>
              <a:ahLst/>
              <a:cxnLst/>
              <a:rect l="l" t="t" r="r" b="b"/>
              <a:pathLst>
                <a:path w="13991" h="6980" extrusionOk="0">
                  <a:moveTo>
                    <a:pt x="12812" y="2048"/>
                  </a:moveTo>
                  <a:lnTo>
                    <a:pt x="12812" y="2451"/>
                  </a:lnTo>
                  <a:lnTo>
                    <a:pt x="1117" y="2451"/>
                  </a:lnTo>
                  <a:lnTo>
                    <a:pt x="1117" y="2048"/>
                  </a:lnTo>
                  <a:close/>
                  <a:moveTo>
                    <a:pt x="8128" y="2854"/>
                  </a:moveTo>
                  <a:lnTo>
                    <a:pt x="8934" y="5336"/>
                  </a:lnTo>
                  <a:lnTo>
                    <a:pt x="8655" y="5336"/>
                  </a:lnTo>
                  <a:cubicBezTo>
                    <a:pt x="8531" y="5336"/>
                    <a:pt x="8438" y="5367"/>
                    <a:pt x="8376" y="5429"/>
                  </a:cubicBezTo>
                  <a:lnTo>
                    <a:pt x="8035" y="5801"/>
                  </a:lnTo>
                  <a:lnTo>
                    <a:pt x="6918" y="5863"/>
                  </a:lnTo>
                  <a:cubicBezTo>
                    <a:pt x="6856" y="5863"/>
                    <a:pt x="6794" y="5894"/>
                    <a:pt x="6732" y="5925"/>
                  </a:cubicBezTo>
                  <a:lnTo>
                    <a:pt x="6422" y="6142"/>
                  </a:lnTo>
                  <a:lnTo>
                    <a:pt x="5367" y="2854"/>
                  </a:lnTo>
                  <a:close/>
                  <a:moveTo>
                    <a:pt x="4002" y="2854"/>
                  </a:moveTo>
                  <a:lnTo>
                    <a:pt x="4002" y="6421"/>
                  </a:lnTo>
                  <a:lnTo>
                    <a:pt x="3723" y="6328"/>
                  </a:lnTo>
                  <a:cubicBezTo>
                    <a:pt x="3684" y="6316"/>
                    <a:pt x="3640" y="6308"/>
                    <a:pt x="3596" y="6308"/>
                  </a:cubicBezTo>
                  <a:cubicBezTo>
                    <a:pt x="3532" y="6308"/>
                    <a:pt x="3467" y="6323"/>
                    <a:pt x="3413" y="6359"/>
                  </a:cubicBezTo>
                  <a:lnTo>
                    <a:pt x="2978" y="6577"/>
                  </a:lnTo>
                  <a:lnTo>
                    <a:pt x="1924" y="6297"/>
                  </a:lnTo>
                  <a:lnTo>
                    <a:pt x="1707" y="6297"/>
                  </a:lnTo>
                  <a:lnTo>
                    <a:pt x="1365" y="6421"/>
                  </a:lnTo>
                  <a:lnTo>
                    <a:pt x="1365" y="2854"/>
                  </a:lnTo>
                  <a:close/>
                  <a:moveTo>
                    <a:pt x="13494" y="1"/>
                  </a:moveTo>
                  <a:lnTo>
                    <a:pt x="13432" y="32"/>
                  </a:lnTo>
                  <a:lnTo>
                    <a:pt x="2885" y="32"/>
                  </a:lnTo>
                  <a:cubicBezTo>
                    <a:pt x="2761" y="32"/>
                    <a:pt x="2668" y="94"/>
                    <a:pt x="2668" y="218"/>
                  </a:cubicBezTo>
                  <a:cubicBezTo>
                    <a:pt x="2668" y="342"/>
                    <a:pt x="2761" y="435"/>
                    <a:pt x="2885" y="435"/>
                  </a:cubicBezTo>
                  <a:lnTo>
                    <a:pt x="13432" y="435"/>
                  </a:lnTo>
                  <a:cubicBezTo>
                    <a:pt x="13494" y="435"/>
                    <a:pt x="13525" y="466"/>
                    <a:pt x="13525" y="528"/>
                  </a:cubicBezTo>
                  <a:lnTo>
                    <a:pt x="13525" y="1551"/>
                  </a:lnTo>
                  <a:cubicBezTo>
                    <a:pt x="13525" y="1583"/>
                    <a:pt x="13494" y="1614"/>
                    <a:pt x="13432" y="1614"/>
                  </a:cubicBezTo>
                  <a:lnTo>
                    <a:pt x="497" y="1614"/>
                  </a:lnTo>
                  <a:cubicBezTo>
                    <a:pt x="435" y="1614"/>
                    <a:pt x="404" y="1583"/>
                    <a:pt x="404" y="1551"/>
                  </a:cubicBezTo>
                  <a:lnTo>
                    <a:pt x="404" y="528"/>
                  </a:lnTo>
                  <a:cubicBezTo>
                    <a:pt x="404" y="466"/>
                    <a:pt x="435" y="435"/>
                    <a:pt x="497" y="435"/>
                  </a:cubicBezTo>
                  <a:lnTo>
                    <a:pt x="2048" y="435"/>
                  </a:lnTo>
                  <a:cubicBezTo>
                    <a:pt x="2172" y="435"/>
                    <a:pt x="2265" y="342"/>
                    <a:pt x="2265" y="218"/>
                  </a:cubicBezTo>
                  <a:cubicBezTo>
                    <a:pt x="2265" y="94"/>
                    <a:pt x="2172" y="32"/>
                    <a:pt x="2048" y="32"/>
                  </a:cubicBezTo>
                  <a:lnTo>
                    <a:pt x="497" y="32"/>
                  </a:lnTo>
                  <a:cubicBezTo>
                    <a:pt x="218" y="32"/>
                    <a:pt x="1" y="249"/>
                    <a:pt x="1" y="528"/>
                  </a:cubicBezTo>
                  <a:lnTo>
                    <a:pt x="1" y="1551"/>
                  </a:lnTo>
                  <a:cubicBezTo>
                    <a:pt x="1" y="1800"/>
                    <a:pt x="218" y="2048"/>
                    <a:pt x="497" y="2048"/>
                  </a:cubicBezTo>
                  <a:lnTo>
                    <a:pt x="714" y="2048"/>
                  </a:lnTo>
                  <a:lnTo>
                    <a:pt x="714" y="2513"/>
                  </a:lnTo>
                  <a:cubicBezTo>
                    <a:pt x="714" y="2668"/>
                    <a:pt x="838" y="2792"/>
                    <a:pt x="993" y="2823"/>
                  </a:cubicBezTo>
                  <a:lnTo>
                    <a:pt x="993" y="6452"/>
                  </a:lnTo>
                  <a:cubicBezTo>
                    <a:pt x="993" y="6668"/>
                    <a:pt x="1180" y="6837"/>
                    <a:pt x="1392" y="6837"/>
                  </a:cubicBezTo>
                  <a:cubicBezTo>
                    <a:pt x="1424" y="6837"/>
                    <a:pt x="1457" y="6833"/>
                    <a:pt x="1490" y="6825"/>
                  </a:cubicBezTo>
                  <a:lnTo>
                    <a:pt x="1862" y="6701"/>
                  </a:lnTo>
                  <a:lnTo>
                    <a:pt x="2947" y="6980"/>
                  </a:lnTo>
                  <a:lnTo>
                    <a:pt x="3040" y="6980"/>
                  </a:lnTo>
                  <a:cubicBezTo>
                    <a:pt x="3103" y="6980"/>
                    <a:pt x="3165" y="6949"/>
                    <a:pt x="3227" y="6949"/>
                  </a:cubicBezTo>
                  <a:lnTo>
                    <a:pt x="3661" y="6701"/>
                  </a:lnTo>
                  <a:lnTo>
                    <a:pt x="3940" y="6794"/>
                  </a:lnTo>
                  <a:cubicBezTo>
                    <a:pt x="3984" y="6810"/>
                    <a:pt x="4029" y="6818"/>
                    <a:pt x="4072" y="6818"/>
                  </a:cubicBezTo>
                  <a:cubicBezTo>
                    <a:pt x="4269" y="6818"/>
                    <a:pt x="4436" y="6656"/>
                    <a:pt x="4436" y="6452"/>
                  </a:cubicBezTo>
                  <a:lnTo>
                    <a:pt x="4436" y="2823"/>
                  </a:lnTo>
                  <a:lnTo>
                    <a:pt x="4995" y="2823"/>
                  </a:lnTo>
                  <a:lnTo>
                    <a:pt x="6111" y="6297"/>
                  </a:lnTo>
                  <a:cubicBezTo>
                    <a:pt x="6142" y="6390"/>
                    <a:pt x="6235" y="6484"/>
                    <a:pt x="6360" y="6515"/>
                  </a:cubicBezTo>
                  <a:cubicBezTo>
                    <a:pt x="6391" y="6546"/>
                    <a:pt x="6422" y="6546"/>
                    <a:pt x="6453" y="6546"/>
                  </a:cubicBezTo>
                  <a:cubicBezTo>
                    <a:pt x="6546" y="6546"/>
                    <a:pt x="6639" y="6515"/>
                    <a:pt x="6701" y="6484"/>
                  </a:cubicBezTo>
                  <a:lnTo>
                    <a:pt x="7011" y="6266"/>
                  </a:lnTo>
                  <a:lnTo>
                    <a:pt x="8097" y="6173"/>
                  </a:lnTo>
                  <a:cubicBezTo>
                    <a:pt x="8221" y="6173"/>
                    <a:pt x="8283" y="6142"/>
                    <a:pt x="8376" y="6080"/>
                  </a:cubicBezTo>
                  <a:lnTo>
                    <a:pt x="8686" y="5708"/>
                  </a:lnTo>
                  <a:lnTo>
                    <a:pt x="9027" y="5708"/>
                  </a:lnTo>
                  <a:cubicBezTo>
                    <a:pt x="9151" y="5708"/>
                    <a:pt x="9244" y="5646"/>
                    <a:pt x="9337" y="5553"/>
                  </a:cubicBezTo>
                  <a:cubicBezTo>
                    <a:pt x="9399" y="5460"/>
                    <a:pt x="9430" y="5336"/>
                    <a:pt x="9368" y="5212"/>
                  </a:cubicBezTo>
                  <a:lnTo>
                    <a:pt x="8593" y="2823"/>
                  </a:lnTo>
                  <a:lnTo>
                    <a:pt x="9555" y="2823"/>
                  </a:lnTo>
                  <a:lnTo>
                    <a:pt x="9555" y="6452"/>
                  </a:lnTo>
                  <a:cubicBezTo>
                    <a:pt x="9555" y="6664"/>
                    <a:pt x="9734" y="6807"/>
                    <a:pt x="9941" y="6807"/>
                  </a:cubicBezTo>
                  <a:cubicBezTo>
                    <a:pt x="9977" y="6807"/>
                    <a:pt x="10014" y="6803"/>
                    <a:pt x="10051" y="6794"/>
                  </a:cubicBezTo>
                  <a:lnTo>
                    <a:pt x="10423" y="6701"/>
                  </a:lnTo>
                  <a:lnTo>
                    <a:pt x="11509" y="6949"/>
                  </a:lnTo>
                  <a:lnTo>
                    <a:pt x="11602" y="6949"/>
                  </a:lnTo>
                  <a:cubicBezTo>
                    <a:pt x="11664" y="6949"/>
                    <a:pt x="11726" y="6949"/>
                    <a:pt x="11788" y="6918"/>
                  </a:cubicBezTo>
                  <a:lnTo>
                    <a:pt x="12222" y="6701"/>
                  </a:lnTo>
                  <a:lnTo>
                    <a:pt x="12501" y="6794"/>
                  </a:lnTo>
                  <a:cubicBezTo>
                    <a:pt x="12534" y="6802"/>
                    <a:pt x="12567" y="6806"/>
                    <a:pt x="12599" y="6806"/>
                  </a:cubicBezTo>
                  <a:cubicBezTo>
                    <a:pt x="12811" y="6806"/>
                    <a:pt x="13002" y="6637"/>
                    <a:pt x="13029" y="6421"/>
                  </a:cubicBezTo>
                  <a:lnTo>
                    <a:pt x="13029" y="5832"/>
                  </a:lnTo>
                  <a:cubicBezTo>
                    <a:pt x="13029" y="5693"/>
                    <a:pt x="12920" y="5623"/>
                    <a:pt x="12812" y="5623"/>
                  </a:cubicBezTo>
                  <a:cubicBezTo>
                    <a:pt x="12703" y="5623"/>
                    <a:pt x="12594" y="5693"/>
                    <a:pt x="12594" y="5832"/>
                  </a:cubicBezTo>
                  <a:lnTo>
                    <a:pt x="12594" y="6390"/>
                  </a:lnTo>
                  <a:lnTo>
                    <a:pt x="12346" y="6297"/>
                  </a:lnTo>
                  <a:cubicBezTo>
                    <a:pt x="12308" y="6285"/>
                    <a:pt x="12264" y="6277"/>
                    <a:pt x="12219" y="6277"/>
                  </a:cubicBezTo>
                  <a:cubicBezTo>
                    <a:pt x="12156" y="6277"/>
                    <a:pt x="12091" y="6292"/>
                    <a:pt x="12036" y="6328"/>
                  </a:cubicBezTo>
                  <a:lnTo>
                    <a:pt x="11602" y="6546"/>
                  </a:lnTo>
                  <a:lnTo>
                    <a:pt x="10516" y="6266"/>
                  </a:lnTo>
                  <a:lnTo>
                    <a:pt x="10330" y="6266"/>
                  </a:lnTo>
                  <a:lnTo>
                    <a:pt x="9989" y="6390"/>
                  </a:lnTo>
                  <a:lnTo>
                    <a:pt x="9989" y="2823"/>
                  </a:lnTo>
                  <a:lnTo>
                    <a:pt x="12594" y="2823"/>
                  </a:lnTo>
                  <a:lnTo>
                    <a:pt x="12594" y="4995"/>
                  </a:lnTo>
                  <a:cubicBezTo>
                    <a:pt x="12594" y="5134"/>
                    <a:pt x="12703" y="5204"/>
                    <a:pt x="12812" y="5204"/>
                  </a:cubicBezTo>
                  <a:cubicBezTo>
                    <a:pt x="12920" y="5204"/>
                    <a:pt x="13029" y="5134"/>
                    <a:pt x="13029" y="4995"/>
                  </a:cubicBezTo>
                  <a:lnTo>
                    <a:pt x="13029" y="2792"/>
                  </a:lnTo>
                  <a:cubicBezTo>
                    <a:pt x="13184" y="2761"/>
                    <a:pt x="13277" y="2637"/>
                    <a:pt x="13277" y="2482"/>
                  </a:cubicBezTo>
                  <a:lnTo>
                    <a:pt x="13277" y="2017"/>
                  </a:lnTo>
                  <a:lnTo>
                    <a:pt x="13494" y="2017"/>
                  </a:lnTo>
                  <a:cubicBezTo>
                    <a:pt x="13773" y="2017"/>
                    <a:pt x="13990" y="1769"/>
                    <a:pt x="13990" y="1520"/>
                  </a:cubicBezTo>
                  <a:lnTo>
                    <a:pt x="13990" y="497"/>
                  </a:lnTo>
                  <a:cubicBezTo>
                    <a:pt x="13990" y="218"/>
                    <a:pt x="13773" y="1"/>
                    <a:pt x="134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8" name="Google Shape;503;p52"/>
          <p:cNvSpPr txBox="1"/>
          <p:nvPr/>
        </p:nvSpPr>
        <p:spPr>
          <a:xfrm>
            <a:off x="6840078" y="331817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000" dirty="0" err="1" smtClean="0">
                <a:solidFill>
                  <a:srgbClr val="F3F0E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Zwartenkot</a:t>
            </a:r>
            <a:r>
              <a:rPr lang="en-US" sz="2000" dirty="0" smtClean="0">
                <a:solidFill>
                  <a:srgbClr val="F3F0E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sz="2000" dirty="0" err="1">
                <a:solidFill>
                  <a:srgbClr val="F3F0E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Pjotr</a:t>
            </a:r>
            <a:r>
              <a:rPr lang="en-US" sz="2000" dirty="0">
                <a:solidFill>
                  <a:srgbClr val="F3F0E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3F0EF"/>
              </a:solidFill>
              <a:effectLst/>
              <a:uLnTx/>
              <a:uFillTx/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0" name="Google Shape;509;p52"/>
          <p:cNvSpPr/>
          <p:nvPr/>
        </p:nvSpPr>
        <p:spPr>
          <a:xfrm>
            <a:off x="7649334" y="2025447"/>
            <a:ext cx="687000" cy="68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1" name="Google Shape;514;p52"/>
          <p:cNvCxnSpPr>
            <a:stCxn id="60" idx="4"/>
            <a:endCxn id="58" idx="0"/>
          </p:cNvCxnSpPr>
          <p:nvPr/>
        </p:nvCxnSpPr>
        <p:spPr>
          <a:xfrm>
            <a:off x="7992834" y="2712447"/>
            <a:ext cx="0" cy="60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round/>
            <a:headEnd type="none" w="med" len="med"/>
            <a:tailEnd type="oval" w="med" len="med"/>
          </a:ln>
        </p:spPr>
      </p:cxnSp>
      <p:sp>
        <p:nvSpPr>
          <p:cNvPr id="62" name="Google Shape;516;p52"/>
          <p:cNvSpPr txBox="1"/>
          <p:nvPr/>
        </p:nvSpPr>
        <p:spPr>
          <a:xfrm>
            <a:off x="6840078" y="140210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F3F0EF"/>
                </a:solidFill>
                <a:effectLst/>
                <a:uLnTx/>
                <a:uFillTx/>
                <a:latin typeface="Playfair Display"/>
                <a:ea typeface="Playfair Display"/>
                <a:cs typeface="Playfair Display"/>
                <a:sym typeface="Playfair Display"/>
              </a:rPr>
              <a:t>04</a:t>
            </a: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srgbClr val="F3F0EF"/>
              </a:solidFill>
              <a:effectLst/>
              <a:uLnTx/>
              <a:uFillTx/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168" y="2090307"/>
            <a:ext cx="505331" cy="505331"/>
          </a:xfrm>
          <a:prstGeom prst="rect">
            <a:avLst/>
          </a:prstGeom>
        </p:spPr>
      </p:pic>
      <p:sp>
        <p:nvSpPr>
          <p:cNvPr id="85" name="Google Shape;504;p52"/>
          <p:cNvSpPr txBox="1"/>
          <p:nvPr/>
        </p:nvSpPr>
        <p:spPr>
          <a:xfrm>
            <a:off x="6767130" y="3782574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3F0EF"/>
                </a:solidFill>
                <a:effectLst/>
                <a:uLnTx/>
                <a:uFillTx/>
                <a:latin typeface="Cantarell"/>
                <a:ea typeface="Cantarell"/>
                <a:cs typeface="Cantarell"/>
                <a:sym typeface="Cantarell"/>
              </a:rPr>
              <a:t>Absent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3F0EF"/>
              </a:solidFill>
              <a:effectLst/>
              <a:uLnTx/>
              <a:uFillTx/>
              <a:latin typeface="Cantarell"/>
              <a:ea typeface="Cantarell"/>
              <a:cs typeface="Cantarell"/>
              <a:sym typeface="Cantarell"/>
            </a:endParaRPr>
          </a:p>
        </p:txBody>
      </p:sp>
    </p:spTree>
    <p:extLst>
      <p:ext uri="{BB962C8B-B14F-4D97-AF65-F5344CB8AC3E}">
        <p14:creationId xmlns:p14="http://schemas.microsoft.com/office/powerpoint/2010/main" val="39996700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лавие 2">
            <a:extLst>
              <a:ext uri="{FF2B5EF4-FFF2-40B4-BE49-F238E27FC236}">
                <a16:creationId xmlns:a16="http://schemas.microsoft.com/office/drawing/2014/main" id="{60827963-7CB5-FF17-5D90-4CFB363ABC56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375920" y="3707799"/>
            <a:ext cx="3860800" cy="841800"/>
          </a:xfrm>
        </p:spPr>
        <p:txBody>
          <a:bodyPr/>
          <a:lstStyle/>
          <a:p>
            <a:r>
              <a:rPr lang="en-US" sz="5000" dirty="0" smtClean="0"/>
              <a:t>Solutions</a:t>
            </a:r>
            <a:endParaRPr lang="en-US" sz="5000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A1C8274A-03EC-D56A-2942-4FC8F112C2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620" y="3820440"/>
            <a:ext cx="2012179" cy="2012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97AF0B46-7068-BAF3-6C78-6A27CA34C6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054" name="Picture 6" descr="Hell's Kitchen&quot; screams back to life | Salon.com">
            <a:extLst>
              <a:ext uri="{FF2B5EF4-FFF2-40B4-BE49-F238E27FC236}">
                <a16:creationId xmlns:a16="http://schemas.microsoft.com/office/drawing/2014/main" id="{1273EBC7-2FED-33E4-AC92-41EBE7D6B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115425"/>
            <a:ext cx="4043680" cy="271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DCE9AB4B-8552-BEE5-97CF-3712EF5B8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20" y="400807"/>
            <a:ext cx="4141042" cy="2757983"/>
          </a:xfrm>
          <a:prstGeom prst="rect">
            <a:avLst/>
          </a:prstGeom>
        </p:spPr>
      </p:pic>
      <p:sp>
        <p:nvSpPr>
          <p:cNvPr id="9" name="Google Shape;209;p34">
            <a:extLst>
              <a:ext uri="{FF2B5EF4-FFF2-40B4-BE49-F238E27FC236}">
                <a16:creationId xmlns:a16="http://schemas.microsoft.com/office/drawing/2014/main" id="{116EDAC2-1CF8-2FD0-0D10-48BD2B6562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62892" y="845485"/>
            <a:ext cx="3305188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/>
              <a:t>Problems</a:t>
            </a:r>
            <a:endParaRPr sz="5000" dirty="0"/>
          </a:p>
        </p:txBody>
      </p:sp>
    </p:spTree>
    <p:extLst>
      <p:ext uri="{BB962C8B-B14F-4D97-AF65-F5344CB8AC3E}">
        <p14:creationId xmlns:p14="http://schemas.microsoft.com/office/powerpoint/2010/main" val="4693438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765EE005-0174-D0C0-E3F0-721DDBD6A8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1"/>
          <a:stretch/>
        </p:blipFill>
        <p:spPr>
          <a:xfrm>
            <a:off x="0" y="0"/>
            <a:ext cx="917448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326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F5D7A46C-9DDA-BA5C-F01A-920AC5B73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6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>
            <a:spLocks noGrp="1"/>
          </p:cNvSpPr>
          <p:nvPr>
            <p:ph type="title"/>
          </p:nvPr>
        </p:nvSpPr>
        <p:spPr>
          <a:xfrm>
            <a:off x="3968236" y="2287033"/>
            <a:ext cx="4700605" cy="12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FEATURES AND FUNCTIONALITY</a:t>
            </a:r>
            <a:endParaRPr dirty="0"/>
          </a:p>
        </p:txBody>
      </p:sp>
      <p:sp>
        <p:nvSpPr>
          <p:cNvPr id="242" name="Google Shape;242;p36"/>
          <p:cNvSpPr txBox="1">
            <a:spLocks noGrp="1"/>
          </p:cNvSpPr>
          <p:nvPr>
            <p:ph type="title" idx="2"/>
          </p:nvPr>
        </p:nvSpPr>
        <p:spPr>
          <a:xfrm>
            <a:off x="4797089" y="1138275"/>
            <a:ext cx="304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cxnSp>
        <p:nvCxnSpPr>
          <p:cNvPr id="244" name="Google Shape;244;p36"/>
          <p:cNvCxnSpPr/>
          <p:nvPr/>
        </p:nvCxnSpPr>
        <p:spPr>
          <a:xfrm>
            <a:off x="6318575" y="4122138"/>
            <a:ext cx="0" cy="1022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5" name="Google Shape;245;p36"/>
          <p:cNvCxnSpPr/>
          <p:nvPr/>
        </p:nvCxnSpPr>
        <p:spPr>
          <a:xfrm>
            <a:off x="6318575" y="-12"/>
            <a:ext cx="0" cy="1022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06"/>
          <a:stretch/>
        </p:blipFill>
        <p:spPr>
          <a:xfrm>
            <a:off x="0" y="-750"/>
            <a:ext cx="3463367" cy="514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4891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Technical </a:t>
            </a:r>
            <a:r>
              <a:rPr lang="en" dirty="0" smtClean="0"/>
              <a:t>features</a:t>
            </a:r>
            <a:endParaRPr dirty="0"/>
          </a:p>
        </p:txBody>
      </p:sp>
      <p:sp>
        <p:nvSpPr>
          <p:cNvPr id="251" name="Google Shape;251;p37"/>
          <p:cNvSpPr txBox="1">
            <a:spLocks noGrp="1"/>
          </p:cNvSpPr>
          <p:nvPr>
            <p:ph type="title"/>
          </p:nvPr>
        </p:nvSpPr>
        <p:spPr>
          <a:xfrm>
            <a:off x="720000" y="27577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Used</a:t>
            </a:r>
            <a:endParaRPr dirty="0"/>
          </a:p>
        </p:txBody>
      </p:sp>
      <p:sp>
        <p:nvSpPr>
          <p:cNvPr id="252" name="Google Shape;252;p37"/>
          <p:cNvSpPr txBox="1">
            <a:spLocks noGrp="1"/>
          </p:cNvSpPr>
          <p:nvPr>
            <p:ph type="subTitle" idx="1"/>
          </p:nvPr>
        </p:nvSpPr>
        <p:spPr>
          <a:xfrm>
            <a:off x="720000" y="3258230"/>
            <a:ext cx="2336400" cy="10081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Python/Flask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Html/CSS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Jquery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SQL</a:t>
            </a:r>
          </a:p>
        </p:txBody>
      </p:sp>
      <p:sp>
        <p:nvSpPr>
          <p:cNvPr id="253" name="Google Shape;253;p37"/>
          <p:cNvSpPr txBox="1">
            <a:spLocks noGrp="1"/>
          </p:cNvSpPr>
          <p:nvPr>
            <p:ph type="title" idx="2"/>
          </p:nvPr>
        </p:nvSpPr>
        <p:spPr>
          <a:xfrm>
            <a:off x="3403800" y="27577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</a:t>
            </a:r>
            <a:endParaRPr dirty="0"/>
          </a:p>
        </p:txBody>
      </p:sp>
      <p:sp>
        <p:nvSpPr>
          <p:cNvPr id="254" name="Google Shape;254;p37"/>
          <p:cNvSpPr txBox="1">
            <a:spLocks noGrp="1"/>
          </p:cNvSpPr>
          <p:nvPr>
            <p:ph type="subTitle" idx="3"/>
          </p:nvPr>
        </p:nvSpPr>
        <p:spPr>
          <a:xfrm>
            <a:off x="3403800" y="3258231"/>
            <a:ext cx="2336400" cy="10081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Database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Primary keys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Foreign keys</a:t>
            </a:r>
            <a:endParaRPr dirty="0"/>
          </a:p>
        </p:txBody>
      </p:sp>
      <p:sp>
        <p:nvSpPr>
          <p:cNvPr id="255" name="Google Shape;255;p37"/>
          <p:cNvSpPr txBox="1">
            <a:spLocks noGrp="1"/>
          </p:cNvSpPr>
          <p:nvPr>
            <p:ph type="title" idx="4"/>
          </p:nvPr>
        </p:nvSpPr>
        <p:spPr>
          <a:xfrm>
            <a:off x="6087599" y="2757713"/>
            <a:ext cx="2385401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Smartoven</a:t>
            </a:r>
            <a:endParaRPr dirty="0"/>
          </a:p>
        </p:txBody>
      </p:sp>
      <p:sp>
        <p:nvSpPr>
          <p:cNvPr id="256" name="Google Shape;256;p37"/>
          <p:cNvSpPr txBox="1">
            <a:spLocks noGrp="1"/>
          </p:cNvSpPr>
          <p:nvPr>
            <p:ph type="subTitle" idx="5"/>
          </p:nvPr>
        </p:nvSpPr>
        <p:spPr>
          <a:xfrm>
            <a:off x="6087600" y="3258231"/>
            <a:ext cx="23364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/>
              <a:t>Arduino</a:t>
            </a:r>
          </a:p>
        </p:txBody>
      </p:sp>
      <p:sp>
        <p:nvSpPr>
          <p:cNvPr id="257" name="Google Shape;257;p37"/>
          <p:cNvSpPr/>
          <p:nvPr/>
        </p:nvSpPr>
        <p:spPr>
          <a:xfrm>
            <a:off x="1544700" y="1994525"/>
            <a:ext cx="687000" cy="687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8" name="Google Shape;258;p37"/>
          <p:cNvSpPr/>
          <p:nvPr/>
        </p:nvSpPr>
        <p:spPr>
          <a:xfrm>
            <a:off x="4228500" y="1994525"/>
            <a:ext cx="687000" cy="687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9" name="Google Shape;259;p37"/>
          <p:cNvSpPr/>
          <p:nvPr/>
        </p:nvSpPr>
        <p:spPr>
          <a:xfrm>
            <a:off x="6912300" y="1994525"/>
            <a:ext cx="687000" cy="687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60" name="Google Shape;260;p37"/>
          <p:cNvGrpSpPr/>
          <p:nvPr/>
        </p:nvGrpSpPr>
        <p:grpSpPr>
          <a:xfrm>
            <a:off x="7108038" y="2149469"/>
            <a:ext cx="295513" cy="377115"/>
            <a:chOff x="2392551" y="2220794"/>
            <a:chExt cx="295513" cy="377115"/>
          </a:xfrm>
        </p:grpSpPr>
        <p:sp>
          <p:nvSpPr>
            <p:cNvPr id="261" name="Google Shape;261;p37"/>
            <p:cNvSpPr/>
            <p:nvPr/>
          </p:nvSpPr>
          <p:spPr>
            <a:xfrm>
              <a:off x="2425202" y="2387777"/>
              <a:ext cx="242784" cy="149038"/>
            </a:xfrm>
            <a:custGeom>
              <a:avLst/>
              <a:gdLst/>
              <a:ahLst/>
              <a:cxnLst/>
              <a:rect l="l" t="t" r="r" b="b"/>
              <a:pathLst>
                <a:path w="8997" h="5523" extrusionOk="0">
                  <a:moveTo>
                    <a:pt x="4498" y="869"/>
                  </a:moveTo>
                  <a:cubicBezTo>
                    <a:pt x="6297" y="869"/>
                    <a:pt x="7755" y="2296"/>
                    <a:pt x="7817" y="4095"/>
                  </a:cubicBezTo>
                  <a:lnTo>
                    <a:pt x="7817" y="4157"/>
                  </a:lnTo>
                  <a:lnTo>
                    <a:pt x="1148" y="4157"/>
                  </a:lnTo>
                  <a:lnTo>
                    <a:pt x="1148" y="4095"/>
                  </a:lnTo>
                  <a:cubicBezTo>
                    <a:pt x="1210" y="2296"/>
                    <a:pt x="2699" y="869"/>
                    <a:pt x="4498" y="869"/>
                  </a:cubicBezTo>
                  <a:close/>
                  <a:moveTo>
                    <a:pt x="4483" y="1"/>
                  </a:moveTo>
                  <a:cubicBezTo>
                    <a:pt x="4374" y="1"/>
                    <a:pt x="4266" y="63"/>
                    <a:pt x="4281" y="187"/>
                  </a:cubicBezTo>
                  <a:lnTo>
                    <a:pt x="4281" y="373"/>
                  </a:lnTo>
                  <a:cubicBezTo>
                    <a:pt x="2296" y="466"/>
                    <a:pt x="745" y="2110"/>
                    <a:pt x="745" y="4095"/>
                  </a:cubicBezTo>
                  <a:lnTo>
                    <a:pt x="745" y="4157"/>
                  </a:lnTo>
                  <a:lnTo>
                    <a:pt x="621" y="4157"/>
                  </a:lnTo>
                  <a:cubicBezTo>
                    <a:pt x="249" y="4157"/>
                    <a:pt x="0" y="4436"/>
                    <a:pt x="0" y="4778"/>
                  </a:cubicBezTo>
                  <a:lnTo>
                    <a:pt x="0" y="4902"/>
                  </a:lnTo>
                  <a:cubicBezTo>
                    <a:pt x="0" y="5243"/>
                    <a:pt x="249" y="5522"/>
                    <a:pt x="621" y="5522"/>
                  </a:cubicBezTo>
                  <a:lnTo>
                    <a:pt x="1893" y="5522"/>
                  </a:lnTo>
                  <a:cubicBezTo>
                    <a:pt x="1986" y="5522"/>
                    <a:pt x="2079" y="5429"/>
                    <a:pt x="2079" y="5336"/>
                  </a:cubicBezTo>
                  <a:cubicBezTo>
                    <a:pt x="2079" y="5212"/>
                    <a:pt x="1986" y="5119"/>
                    <a:pt x="1893" y="5119"/>
                  </a:cubicBezTo>
                  <a:lnTo>
                    <a:pt x="621" y="5119"/>
                  </a:lnTo>
                  <a:cubicBezTo>
                    <a:pt x="497" y="5119"/>
                    <a:pt x="404" y="5026"/>
                    <a:pt x="404" y="4902"/>
                  </a:cubicBezTo>
                  <a:lnTo>
                    <a:pt x="404" y="4778"/>
                  </a:lnTo>
                  <a:cubicBezTo>
                    <a:pt x="404" y="4654"/>
                    <a:pt x="497" y="4561"/>
                    <a:pt x="621" y="4561"/>
                  </a:cubicBezTo>
                  <a:lnTo>
                    <a:pt x="8376" y="4561"/>
                  </a:lnTo>
                  <a:cubicBezTo>
                    <a:pt x="8500" y="4561"/>
                    <a:pt x="8593" y="4654"/>
                    <a:pt x="8593" y="4778"/>
                  </a:cubicBezTo>
                  <a:lnTo>
                    <a:pt x="8593" y="4902"/>
                  </a:lnTo>
                  <a:cubicBezTo>
                    <a:pt x="8593" y="5026"/>
                    <a:pt x="8500" y="5119"/>
                    <a:pt x="8376" y="5119"/>
                  </a:cubicBezTo>
                  <a:lnTo>
                    <a:pt x="2699" y="5119"/>
                  </a:lnTo>
                  <a:cubicBezTo>
                    <a:pt x="2575" y="5119"/>
                    <a:pt x="2482" y="5212"/>
                    <a:pt x="2482" y="5336"/>
                  </a:cubicBezTo>
                  <a:cubicBezTo>
                    <a:pt x="2482" y="5429"/>
                    <a:pt x="2575" y="5522"/>
                    <a:pt x="2699" y="5522"/>
                  </a:cubicBezTo>
                  <a:lnTo>
                    <a:pt x="8376" y="5522"/>
                  </a:lnTo>
                  <a:cubicBezTo>
                    <a:pt x="8717" y="5522"/>
                    <a:pt x="8996" y="5243"/>
                    <a:pt x="8996" y="4902"/>
                  </a:cubicBezTo>
                  <a:lnTo>
                    <a:pt x="8996" y="4778"/>
                  </a:lnTo>
                  <a:cubicBezTo>
                    <a:pt x="8996" y="4436"/>
                    <a:pt x="8717" y="4157"/>
                    <a:pt x="8376" y="4157"/>
                  </a:cubicBezTo>
                  <a:lnTo>
                    <a:pt x="8221" y="4157"/>
                  </a:lnTo>
                  <a:lnTo>
                    <a:pt x="8221" y="4095"/>
                  </a:lnTo>
                  <a:cubicBezTo>
                    <a:pt x="8221" y="2110"/>
                    <a:pt x="6670" y="466"/>
                    <a:pt x="4684" y="373"/>
                  </a:cubicBezTo>
                  <a:lnTo>
                    <a:pt x="4684" y="187"/>
                  </a:lnTo>
                  <a:cubicBezTo>
                    <a:pt x="4700" y="63"/>
                    <a:pt x="4591" y="1"/>
                    <a:pt x="44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37"/>
            <p:cNvSpPr/>
            <p:nvPr/>
          </p:nvSpPr>
          <p:spPr>
            <a:xfrm>
              <a:off x="2514766" y="2468138"/>
              <a:ext cx="62794" cy="11738"/>
            </a:xfrm>
            <a:custGeom>
              <a:avLst/>
              <a:gdLst/>
              <a:ahLst/>
              <a:cxnLst/>
              <a:rect l="l" t="t" r="r" b="b"/>
              <a:pathLst>
                <a:path w="2327" h="435" extrusionOk="0">
                  <a:moveTo>
                    <a:pt x="280" y="1"/>
                  </a:moveTo>
                  <a:cubicBezTo>
                    <a:pt x="1" y="1"/>
                    <a:pt x="1" y="435"/>
                    <a:pt x="280" y="435"/>
                  </a:cubicBezTo>
                  <a:lnTo>
                    <a:pt x="2079" y="435"/>
                  </a:lnTo>
                  <a:cubicBezTo>
                    <a:pt x="2327" y="435"/>
                    <a:pt x="2327" y="1"/>
                    <a:pt x="2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7"/>
            <p:cNvSpPr/>
            <p:nvPr/>
          </p:nvSpPr>
          <p:spPr>
            <a:xfrm>
              <a:off x="2392551" y="2220794"/>
              <a:ext cx="295513" cy="377115"/>
            </a:xfrm>
            <a:custGeom>
              <a:avLst/>
              <a:gdLst/>
              <a:ahLst/>
              <a:cxnLst/>
              <a:rect l="l" t="t" r="r" b="b"/>
              <a:pathLst>
                <a:path w="10951" h="13975" extrusionOk="0">
                  <a:moveTo>
                    <a:pt x="2855" y="489"/>
                  </a:moveTo>
                  <a:cubicBezTo>
                    <a:pt x="3017" y="489"/>
                    <a:pt x="3180" y="590"/>
                    <a:pt x="3227" y="791"/>
                  </a:cubicBezTo>
                  <a:lnTo>
                    <a:pt x="3227" y="2094"/>
                  </a:lnTo>
                  <a:cubicBezTo>
                    <a:pt x="3289" y="2327"/>
                    <a:pt x="3072" y="2443"/>
                    <a:pt x="2855" y="2443"/>
                  </a:cubicBezTo>
                  <a:cubicBezTo>
                    <a:pt x="2637" y="2443"/>
                    <a:pt x="2420" y="2327"/>
                    <a:pt x="2482" y="2094"/>
                  </a:cubicBezTo>
                  <a:lnTo>
                    <a:pt x="2482" y="791"/>
                  </a:lnTo>
                  <a:cubicBezTo>
                    <a:pt x="2529" y="590"/>
                    <a:pt x="2692" y="489"/>
                    <a:pt x="2855" y="489"/>
                  </a:cubicBezTo>
                  <a:close/>
                  <a:moveTo>
                    <a:pt x="8159" y="388"/>
                  </a:moveTo>
                  <a:cubicBezTo>
                    <a:pt x="8345" y="388"/>
                    <a:pt x="8500" y="543"/>
                    <a:pt x="8500" y="760"/>
                  </a:cubicBezTo>
                  <a:lnTo>
                    <a:pt x="8500" y="2125"/>
                  </a:lnTo>
                  <a:cubicBezTo>
                    <a:pt x="8500" y="2311"/>
                    <a:pt x="8345" y="2466"/>
                    <a:pt x="8159" y="2466"/>
                  </a:cubicBezTo>
                  <a:lnTo>
                    <a:pt x="8097" y="2466"/>
                  </a:lnTo>
                  <a:cubicBezTo>
                    <a:pt x="7911" y="2466"/>
                    <a:pt x="7756" y="2311"/>
                    <a:pt x="7756" y="2125"/>
                  </a:cubicBezTo>
                  <a:lnTo>
                    <a:pt x="7756" y="760"/>
                  </a:lnTo>
                  <a:cubicBezTo>
                    <a:pt x="7756" y="543"/>
                    <a:pt x="7911" y="388"/>
                    <a:pt x="8097" y="388"/>
                  </a:cubicBezTo>
                  <a:close/>
                  <a:moveTo>
                    <a:pt x="10247" y="1905"/>
                  </a:moveTo>
                  <a:cubicBezTo>
                    <a:pt x="10419" y="1905"/>
                    <a:pt x="10578" y="2077"/>
                    <a:pt x="10578" y="2249"/>
                  </a:cubicBezTo>
                  <a:lnTo>
                    <a:pt x="10578" y="4328"/>
                  </a:lnTo>
                  <a:lnTo>
                    <a:pt x="2513" y="4328"/>
                  </a:lnTo>
                  <a:cubicBezTo>
                    <a:pt x="2234" y="4328"/>
                    <a:pt x="2234" y="4731"/>
                    <a:pt x="2513" y="4731"/>
                  </a:cubicBezTo>
                  <a:lnTo>
                    <a:pt x="10578" y="4731"/>
                  </a:lnTo>
                  <a:lnTo>
                    <a:pt x="10578" y="13137"/>
                  </a:lnTo>
                  <a:cubicBezTo>
                    <a:pt x="10578" y="13354"/>
                    <a:pt x="10361" y="13540"/>
                    <a:pt x="10144" y="13540"/>
                  </a:cubicBezTo>
                  <a:lnTo>
                    <a:pt x="869" y="13540"/>
                  </a:lnTo>
                  <a:cubicBezTo>
                    <a:pt x="621" y="13540"/>
                    <a:pt x="435" y="13354"/>
                    <a:pt x="435" y="13106"/>
                  </a:cubicBezTo>
                  <a:lnTo>
                    <a:pt x="435" y="4731"/>
                  </a:lnTo>
                  <a:lnTo>
                    <a:pt x="1707" y="4731"/>
                  </a:lnTo>
                  <a:cubicBezTo>
                    <a:pt x="1986" y="4731"/>
                    <a:pt x="1986" y="4328"/>
                    <a:pt x="1707" y="4328"/>
                  </a:cubicBezTo>
                  <a:lnTo>
                    <a:pt x="435" y="4328"/>
                  </a:lnTo>
                  <a:lnTo>
                    <a:pt x="435" y="2249"/>
                  </a:lnTo>
                  <a:cubicBezTo>
                    <a:pt x="435" y="2063"/>
                    <a:pt x="590" y="1908"/>
                    <a:pt x="776" y="1908"/>
                  </a:cubicBezTo>
                  <a:lnTo>
                    <a:pt x="2079" y="1908"/>
                  </a:lnTo>
                  <a:lnTo>
                    <a:pt x="2079" y="2094"/>
                  </a:lnTo>
                  <a:cubicBezTo>
                    <a:pt x="2079" y="2622"/>
                    <a:pt x="2475" y="2885"/>
                    <a:pt x="2870" y="2885"/>
                  </a:cubicBezTo>
                  <a:cubicBezTo>
                    <a:pt x="3266" y="2885"/>
                    <a:pt x="3661" y="2622"/>
                    <a:pt x="3661" y="2094"/>
                  </a:cubicBezTo>
                  <a:lnTo>
                    <a:pt x="3661" y="1908"/>
                  </a:lnTo>
                  <a:lnTo>
                    <a:pt x="7352" y="1908"/>
                  </a:lnTo>
                  <a:lnTo>
                    <a:pt x="7352" y="2125"/>
                  </a:lnTo>
                  <a:cubicBezTo>
                    <a:pt x="7352" y="2528"/>
                    <a:pt x="7694" y="2870"/>
                    <a:pt x="8097" y="2870"/>
                  </a:cubicBezTo>
                  <a:lnTo>
                    <a:pt x="8159" y="2870"/>
                  </a:lnTo>
                  <a:cubicBezTo>
                    <a:pt x="8593" y="2870"/>
                    <a:pt x="8903" y="2528"/>
                    <a:pt x="8934" y="2125"/>
                  </a:cubicBezTo>
                  <a:lnTo>
                    <a:pt x="8934" y="1908"/>
                  </a:lnTo>
                  <a:lnTo>
                    <a:pt x="10206" y="1908"/>
                  </a:lnTo>
                  <a:cubicBezTo>
                    <a:pt x="10220" y="1906"/>
                    <a:pt x="10234" y="1905"/>
                    <a:pt x="10247" y="1905"/>
                  </a:cubicBezTo>
                  <a:close/>
                  <a:moveTo>
                    <a:pt x="2870" y="0"/>
                  </a:moveTo>
                  <a:cubicBezTo>
                    <a:pt x="2475" y="0"/>
                    <a:pt x="2079" y="264"/>
                    <a:pt x="2079" y="791"/>
                  </a:cubicBezTo>
                  <a:lnTo>
                    <a:pt x="2079" y="1474"/>
                  </a:lnTo>
                  <a:lnTo>
                    <a:pt x="776" y="1474"/>
                  </a:lnTo>
                  <a:cubicBezTo>
                    <a:pt x="342" y="1474"/>
                    <a:pt x="1" y="1815"/>
                    <a:pt x="1" y="2249"/>
                  </a:cubicBezTo>
                  <a:lnTo>
                    <a:pt x="1" y="13137"/>
                  </a:lnTo>
                  <a:cubicBezTo>
                    <a:pt x="1" y="13602"/>
                    <a:pt x="373" y="13974"/>
                    <a:pt x="838" y="13974"/>
                  </a:cubicBezTo>
                  <a:lnTo>
                    <a:pt x="10113" y="13974"/>
                  </a:lnTo>
                  <a:cubicBezTo>
                    <a:pt x="10578" y="13974"/>
                    <a:pt x="10951" y="13602"/>
                    <a:pt x="10951" y="13137"/>
                  </a:cubicBezTo>
                  <a:lnTo>
                    <a:pt x="10951" y="2249"/>
                  </a:lnTo>
                  <a:cubicBezTo>
                    <a:pt x="10951" y="1815"/>
                    <a:pt x="10609" y="1474"/>
                    <a:pt x="10175" y="1474"/>
                  </a:cubicBezTo>
                  <a:lnTo>
                    <a:pt x="8934" y="1474"/>
                  </a:lnTo>
                  <a:lnTo>
                    <a:pt x="8934" y="760"/>
                  </a:lnTo>
                  <a:cubicBezTo>
                    <a:pt x="8934" y="326"/>
                    <a:pt x="8593" y="16"/>
                    <a:pt x="8159" y="16"/>
                  </a:cubicBezTo>
                  <a:lnTo>
                    <a:pt x="8097" y="16"/>
                  </a:lnTo>
                  <a:cubicBezTo>
                    <a:pt x="7694" y="16"/>
                    <a:pt x="7352" y="326"/>
                    <a:pt x="7352" y="760"/>
                  </a:cubicBezTo>
                  <a:lnTo>
                    <a:pt x="7352" y="1474"/>
                  </a:lnTo>
                  <a:lnTo>
                    <a:pt x="3661" y="1474"/>
                  </a:lnTo>
                  <a:lnTo>
                    <a:pt x="3661" y="791"/>
                  </a:lnTo>
                  <a:cubicBezTo>
                    <a:pt x="3661" y="264"/>
                    <a:pt x="3266" y="0"/>
                    <a:pt x="28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64" name="Google Shape;264;p37"/>
          <p:cNvGrpSpPr/>
          <p:nvPr/>
        </p:nvGrpSpPr>
        <p:grpSpPr>
          <a:xfrm>
            <a:off x="1761993" y="2149673"/>
            <a:ext cx="252418" cy="376711"/>
            <a:chOff x="1602781" y="2221198"/>
            <a:chExt cx="252418" cy="376711"/>
          </a:xfrm>
        </p:grpSpPr>
        <p:sp>
          <p:nvSpPr>
            <p:cNvPr id="265" name="Google Shape;265;p37"/>
            <p:cNvSpPr/>
            <p:nvPr/>
          </p:nvSpPr>
          <p:spPr>
            <a:xfrm>
              <a:off x="1602781" y="2221198"/>
              <a:ext cx="116818" cy="376711"/>
            </a:xfrm>
            <a:custGeom>
              <a:avLst/>
              <a:gdLst/>
              <a:ahLst/>
              <a:cxnLst/>
              <a:rect l="l" t="t" r="r" b="b"/>
              <a:pathLst>
                <a:path w="4329" h="13960" extrusionOk="0">
                  <a:moveTo>
                    <a:pt x="2870" y="404"/>
                  </a:moveTo>
                  <a:cubicBezTo>
                    <a:pt x="2870" y="404"/>
                    <a:pt x="2870" y="404"/>
                    <a:pt x="2870" y="435"/>
                  </a:cubicBezTo>
                  <a:lnTo>
                    <a:pt x="2870" y="2327"/>
                  </a:lnTo>
                  <a:lnTo>
                    <a:pt x="1474" y="2327"/>
                  </a:lnTo>
                  <a:lnTo>
                    <a:pt x="1474" y="435"/>
                  </a:lnTo>
                  <a:cubicBezTo>
                    <a:pt x="1474" y="404"/>
                    <a:pt x="1505" y="404"/>
                    <a:pt x="1505" y="404"/>
                  </a:cubicBezTo>
                  <a:close/>
                  <a:moveTo>
                    <a:pt x="2870" y="2731"/>
                  </a:moveTo>
                  <a:lnTo>
                    <a:pt x="2870" y="3196"/>
                  </a:lnTo>
                  <a:lnTo>
                    <a:pt x="1474" y="3196"/>
                  </a:lnTo>
                  <a:lnTo>
                    <a:pt x="1474" y="2731"/>
                  </a:lnTo>
                  <a:close/>
                  <a:moveTo>
                    <a:pt x="1505" y="1"/>
                  </a:moveTo>
                  <a:cubicBezTo>
                    <a:pt x="1257" y="1"/>
                    <a:pt x="1071" y="187"/>
                    <a:pt x="1071" y="435"/>
                  </a:cubicBezTo>
                  <a:lnTo>
                    <a:pt x="1071" y="3599"/>
                  </a:lnTo>
                  <a:cubicBezTo>
                    <a:pt x="1071" y="3723"/>
                    <a:pt x="1040" y="3847"/>
                    <a:pt x="1009" y="3940"/>
                  </a:cubicBezTo>
                  <a:lnTo>
                    <a:pt x="265" y="5553"/>
                  </a:lnTo>
                  <a:cubicBezTo>
                    <a:pt x="110" y="5864"/>
                    <a:pt x="48" y="6205"/>
                    <a:pt x="48" y="6546"/>
                  </a:cubicBezTo>
                  <a:lnTo>
                    <a:pt x="48" y="10175"/>
                  </a:lnTo>
                  <a:cubicBezTo>
                    <a:pt x="1" y="10299"/>
                    <a:pt x="117" y="10361"/>
                    <a:pt x="234" y="10361"/>
                  </a:cubicBezTo>
                  <a:cubicBezTo>
                    <a:pt x="350" y="10361"/>
                    <a:pt x="466" y="10299"/>
                    <a:pt x="420" y="10175"/>
                  </a:cubicBezTo>
                  <a:lnTo>
                    <a:pt x="420" y="6546"/>
                  </a:lnTo>
                  <a:cubicBezTo>
                    <a:pt x="420" y="6267"/>
                    <a:pt x="513" y="5988"/>
                    <a:pt x="637" y="5739"/>
                  </a:cubicBezTo>
                  <a:lnTo>
                    <a:pt x="1381" y="4126"/>
                  </a:lnTo>
                  <a:cubicBezTo>
                    <a:pt x="1443" y="3971"/>
                    <a:pt x="1474" y="3785"/>
                    <a:pt x="1474" y="3630"/>
                  </a:cubicBezTo>
                  <a:lnTo>
                    <a:pt x="2870" y="3630"/>
                  </a:lnTo>
                  <a:cubicBezTo>
                    <a:pt x="2870" y="3785"/>
                    <a:pt x="2901" y="3971"/>
                    <a:pt x="2994" y="4126"/>
                  </a:cubicBezTo>
                  <a:lnTo>
                    <a:pt x="3739" y="5739"/>
                  </a:lnTo>
                  <a:cubicBezTo>
                    <a:pt x="3863" y="5988"/>
                    <a:pt x="3925" y="6267"/>
                    <a:pt x="3925" y="6546"/>
                  </a:cubicBezTo>
                  <a:lnTo>
                    <a:pt x="3925" y="13339"/>
                  </a:lnTo>
                  <a:cubicBezTo>
                    <a:pt x="3925" y="13432"/>
                    <a:pt x="3832" y="13525"/>
                    <a:pt x="3708" y="13525"/>
                  </a:cubicBezTo>
                  <a:lnTo>
                    <a:pt x="668" y="13525"/>
                  </a:lnTo>
                  <a:cubicBezTo>
                    <a:pt x="544" y="13525"/>
                    <a:pt x="451" y="13432"/>
                    <a:pt x="451" y="13339"/>
                  </a:cubicBezTo>
                  <a:lnTo>
                    <a:pt x="451" y="11013"/>
                  </a:lnTo>
                  <a:cubicBezTo>
                    <a:pt x="497" y="10889"/>
                    <a:pt x="381" y="10827"/>
                    <a:pt x="261" y="10827"/>
                  </a:cubicBezTo>
                  <a:cubicBezTo>
                    <a:pt x="141" y="10827"/>
                    <a:pt x="17" y="10889"/>
                    <a:pt x="48" y="11013"/>
                  </a:cubicBezTo>
                  <a:lnTo>
                    <a:pt x="48" y="13339"/>
                  </a:lnTo>
                  <a:cubicBezTo>
                    <a:pt x="48" y="13680"/>
                    <a:pt x="327" y="13959"/>
                    <a:pt x="668" y="13959"/>
                  </a:cubicBezTo>
                  <a:lnTo>
                    <a:pt x="3739" y="13959"/>
                  </a:lnTo>
                  <a:cubicBezTo>
                    <a:pt x="4049" y="13928"/>
                    <a:pt x="4328" y="13649"/>
                    <a:pt x="4328" y="13339"/>
                  </a:cubicBezTo>
                  <a:lnTo>
                    <a:pt x="4328" y="6546"/>
                  </a:lnTo>
                  <a:cubicBezTo>
                    <a:pt x="4328" y="6205"/>
                    <a:pt x="4266" y="5864"/>
                    <a:pt x="4111" y="5553"/>
                  </a:cubicBezTo>
                  <a:lnTo>
                    <a:pt x="3367" y="3940"/>
                  </a:lnTo>
                  <a:cubicBezTo>
                    <a:pt x="3305" y="3847"/>
                    <a:pt x="3274" y="3723"/>
                    <a:pt x="3305" y="3599"/>
                  </a:cubicBezTo>
                  <a:lnTo>
                    <a:pt x="3305" y="435"/>
                  </a:lnTo>
                  <a:cubicBezTo>
                    <a:pt x="3274" y="187"/>
                    <a:pt x="3087" y="1"/>
                    <a:pt x="2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37"/>
            <p:cNvSpPr/>
            <p:nvPr/>
          </p:nvSpPr>
          <p:spPr>
            <a:xfrm>
              <a:off x="1739649" y="2221198"/>
              <a:ext cx="115550" cy="376711"/>
            </a:xfrm>
            <a:custGeom>
              <a:avLst/>
              <a:gdLst/>
              <a:ahLst/>
              <a:cxnLst/>
              <a:rect l="l" t="t" r="r" b="b"/>
              <a:pathLst>
                <a:path w="4282" h="13960" extrusionOk="0">
                  <a:moveTo>
                    <a:pt x="2823" y="404"/>
                  </a:moveTo>
                  <a:cubicBezTo>
                    <a:pt x="2854" y="404"/>
                    <a:pt x="2854" y="404"/>
                    <a:pt x="2854" y="435"/>
                  </a:cubicBezTo>
                  <a:lnTo>
                    <a:pt x="2854" y="2327"/>
                  </a:lnTo>
                  <a:lnTo>
                    <a:pt x="1459" y="2327"/>
                  </a:lnTo>
                  <a:lnTo>
                    <a:pt x="1459" y="435"/>
                  </a:lnTo>
                  <a:cubicBezTo>
                    <a:pt x="1459" y="404"/>
                    <a:pt x="1459" y="404"/>
                    <a:pt x="1490" y="404"/>
                  </a:cubicBezTo>
                  <a:close/>
                  <a:moveTo>
                    <a:pt x="2854" y="2731"/>
                  </a:moveTo>
                  <a:lnTo>
                    <a:pt x="2854" y="3196"/>
                  </a:lnTo>
                  <a:lnTo>
                    <a:pt x="1459" y="3196"/>
                  </a:lnTo>
                  <a:lnTo>
                    <a:pt x="1459" y="2731"/>
                  </a:lnTo>
                  <a:close/>
                  <a:moveTo>
                    <a:pt x="3878" y="7383"/>
                  </a:moveTo>
                  <a:lnTo>
                    <a:pt x="3878" y="7880"/>
                  </a:lnTo>
                  <a:lnTo>
                    <a:pt x="2358" y="7880"/>
                  </a:lnTo>
                  <a:lnTo>
                    <a:pt x="2358" y="7508"/>
                  </a:lnTo>
                  <a:cubicBezTo>
                    <a:pt x="2358" y="7445"/>
                    <a:pt x="2420" y="7383"/>
                    <a:pt x="2482" y="7383"/>
                  </a:cubicBezTo>
                  <a:close/>
                  <a:moveTo>
                    <a:pt x="3878" y="8314"/>
                  </a:moveTo>
                  <a:lnTo>
                    <a:pt x="3878" y="8872"/>
                  </a:lnTo>
                  <a:lnTo>
                    <a:pt x="3196" y="8872"/>
                  </a:lnTo>
                  <a:cubicBezTo>
                    <a:pt x="2916" y="8872"/>
                    <a:pt x="2916" y="9276"/>
                    <a:pt x="3196" y="9276"/>
                  </a:cubicBezTo>
                  <a:lnTo>
                    <a:pt x="3878" y="9276"/>
                  </a:lnTo>
                  <a:lnTo>
                    <a:pt x="3878" y="9710"/>
                  </a:lnTo>
                  <a:lnTo>
                    <a:pt x="3196" y="9710"/>
                  </a:lnTo>
                  <a:cubicBezTo>
                    <a:pt x="2916" y="9710"/>
                    <a:pt x="2916" y="10144"/>
                    <a:pt x="3196" y="10144"/>
                  </a:cubicBezTo>
                  <a:lnTo>
                    <a:pt x="3878" y="10144"/>
                  </a:lnTo>
                  <a:lnTo>
                    <a:pt x="3878" y="11509"/>
                  </a:lnTo>
                  <a:lnTo>
                    <a:pt x="2482" y="11509"/>
                  </a:lnTo>
                  <a:cubicBezTo>
                    <a:pt x="2420" y="11509"/>
                    <a:pt x="2358" y="11447"/>
                    <a:pt x="2358" y="11385"/>
                  </a:cubicBezTo>
                  <a:lnTo>
                    <a:pt x="2358" y="8314"/>
                  </a:lnTo>
                  <a:close/>
                  <a:moveTo>
                    <a:pt x="1490" y="1"/>
                  </a:moveTo>
                  <a:cubicBezTo>
                    <a:pt x="1241" y="1"/>
                    <a:pt x="1055" y="187"/>
                    <a:pt x="1055" y="435"/>
                  </a:cubicBezTo>
                  <a:lnTo>
                    <a:pt x="1055" y="3599"/>
                  </a:lnTo>
                  <a:cubicBezTo>
                    <a:pt x="1055" y="3723"/>
                    <a:pt x="1024" y="3847"/>
                    <a:pt x="962" y="3940"/>
                  </a:cubicBezTo>
                  <a:lnTo>
                    <a:pt x="218" y="5553"/>
                  </a:lnTo>
                  <a:cubicBezTo>
                    <a:pt x="94" y="5864"/>
                    <a:pt x="1" y="6205"/>
                    <a:pt x="1" y="6546"/>
                  </a:cubicBezTo>
                  <a:lnTo>
                    <a:pt x="1" y="8097"/>
                  </a:lnTo>
                  <a:cubicBezTo>
                    <a:pt x="1" y="8221"/>
                    <a:pt x="109" y="8283"/>
                    <a:pt x="218" y="8283"/>
                  </a:cubicBezTo>
                  <a:cubicBezTo>
                    <a:pt x="326" y="8283"/>
                    <a:pt x="435" y="8221"/>
                    <a:pt x="435" y="8097"/>
                  </a:cubicBezTo>
                  <a:lnTo>
                    <a:pt x="435" y="6546"/>
                  </a:lnTo>
                  <a:cubicBezTo>
                    <a:pt x="435" y="6267"/>
                    <a:pt x="497" y="5988"/>
                    <a:pt x="590" y="5739"/>
                  </a:cubicBezTo>
                  <a:lnTo>
                    <a:pt x="1334" y="4126"/>
                  </a:lnTo>
                  <a:cubicBezTo>
                    <a:pt x="1428" y="3971"/>
                    <a:pt x="1459" y="3785"/>
                    <a:pt x="1459" y="3630"/>
                  </a:cubicBezTo>
                  <a:lnTo>
                    <a:pt x="2854" y="3630"/>
                  </a:lnTo>
                  <a:cubicBezTo>
                    <a:pt x="2854" y="3785"/>
                    <a:pt x="2885" y="3971"/>
                    <a:pt x="2947" y="4126"/>
                  </a:cubicBezTo>
                  <a:lnTo>
                    <a:pt x="3692" y="5739"/>
                  </a:lnTo>
                  <a:cubicBezTo>
                    <a:pt x="3816" y="5988"/>
                    <a:pt x="3878" y="6267"/>
                    <a:pt x="3878" y="6546"/>
                  </a:cubicBezTo>
                  <a:lnTo>
                    <a:pt x="3878" y="6980"/>
                  </a:lnTo>
                  <a:lnTo>
                    <a:pt x="2482" y="6980"/>
                  </a:lnTo>
                  <a:cubicBezTo>
                    <a:pt x="2465" y="6978"/>
                    <a:pt x="2447" y="6978"/>
                    <a:pt x="2430" y="6978"/>
                  </a:cubicBezTo>
                  <a:cubicBezTo>
                    <a:pt x="2148" y="6978"/>
                    <a:pt x="1955" y="7215"/>
                    <a:pt x="1955" y="7508"/>
                  </a:cubicBezTo>
                  <a:lnTo>
                    <a:pt x="1955" y="11385"/>
                  </a:lnTo>
                  <a:cubicBezTo>
                    <a:pt x="1955" y="11695"/>
                    <a:pt x="2172" y="11943"/>
                    <a:pt x="2482" y="11943"/>
                  </a:cubicBezTo>
                  <a:lnTo>
                    <a:pt x="3878" y="11943"/>
                  </a:lnTo>
                  <a:lnTo>
                    <a:pt x="3878" y="13339"/>
                  </a:lnTo>
                  <a:cubicBezTo>
                    <a:pt x="3878" y="13463"/>
                    <a:pt x="3785" y="13556"/>
                    <a:pt x="3661" y="13556"/>
                  </a:cubicBezTo>
                  <a:lnTo>
                    <a:pt x="621" y="13556"/>
                  </a:lnTo>
                  <a:cubicBezTo>
                    <a:pt x="528" y="13556"/>
                    <a:pt x="435" y="13463"/>
                    <a:pt x="435" y="13339"/>
                  </a:cubicBezTo>
                  <a:lnTo>
                    <a:pt x="435" y="8903"/>
                  </a:lnTo>
                  <a:cubicBezTo>
                    <a:pt x="435" y="8779"/>
                    <a:pt x="326" y="8717"/>
                    <a:pt x="218" y="8717"/>
                  </a:cubicBezTo>
                  <a:cubicBezTo>
                    <a:pt x="109" y="8717"/>
                    <a:pt x="1" y="8779"/>
                    <a:pt x="1" y="8903"/>
                  </a:cubicBezTo>
                  <a:lnTo>
                    <a:pt x="1" y="13339"/>
                  </a:lnTo>
                  <a:cubicBezTo>
                    <a:pt x="1" y="13680"/>
                    <a:pt x="280" y="13959"/>
                    <a:pt x="621" y="13959"/>
                  </a:cubicBezTo>
                  <a:lnTo>
                    <a:pt x="3661" y="13959"/>
                  </a:lnTo>
                  <a:cubicBezTo>
                    <a:pt x="4002" y="13959"/>
                    <a:pt x="4281" y="13680"/>
                    <a:pt x="4281" y="13339"/>
                  </a:cubicBezTo>
                  <a:lnTo>
                    <a:pt x="4281" y="6546"/>
                  </a:lnTo>
                  <a:cubicBezTo>
                    <a:pt x="4281" y="6205"/>
                    <a:pt x="4219" y="5864"/>
                    <a:pt x="4064" y="5553"/>
                  </a:cubicBezTo>
                  <a:lnTo>
                    <a:pt x="3320" y="3940"/>
                  </a:lnTo>
                  <a:cubicBezTo>
                    <a:pt x="3289" y="3847"/>
                    <a:pt x="3258" y="3723"/>
                    <a:pt x="3258" y="3599"/>
                  </a:cubicBezTo>
                  <a:lnTo>
                    <a:pt x="3258" y="435"/>
                  </a:lnTo>
                  <a:cubicBezTo>
                    <a:pt x="3258" y="187"/>
                    <a:pt x="3072" y="1"/>
                    <a:pt x="2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7"/>
            <p:cNvSpPr/>
            <p:nvPr/>
          </p:nvSpPr>
          <p:spPr>
            <a:xfrm>
              <a:off x="1630845" y="2409122"/>
              <a:ext cx="62794" cy="133954"/>
            </a:xfrm>
            <a:custGeom>
              <a:avLst/>
              <a:gdLst/>
              <a:ahLst/>
              <a:cxnLst/>
              <a:rect l="l" t="t" r="r" b="b"/>
              <a:pathLst>
                <a:path w="2327" h="4964" extrusionOk="0">
                  <a:moveTo>
                    <a:pt x="1144" y="536"/>
                  </a:moveTo>
                  <a:cubicBezTo>
                    <a:pt x="1489" y="536"/>
                    <a:pt x="1830" y="745"/>
                    <a:pt x="1892" y="1164"/>
                  </a:cubicBezTo>
                  <a:lnTo>
                    <a:pt x="1892" y="3801"/>
                  </a:lnTo>
                  <a:cubicBezTo>
                    <a:pt x="1970" y="4250"/>
                    <a:pt x="1551" y="4475"/>
                    <a:pt x="1132" y="4475"/>
                  </a:cubicBezTo>
                  <a:cubicBezTo>
                    <a:pt x="714" y="4475"/>
                    <a:pt x="295" y="4250"/>
                    <a:pt x="372" y="3801"/>
                  </a:cubicBezTo>
                  <a:lnTo>
                    <a:pt x="372" y="1164"/>
                  </a:lnTo>
                  <a:cubicBezTo>
                    <a:pt x="450" y="745"/>
                    <a:pt x="799" y="536"/>
                    <a:pt x="1144" y="536"/>
                  </a:cubicBezTo>
                  <a:close/>
                  <a:moveTo>
                    <a:pt x="1163" y="1"/>
                  </a:moveTo>
                  <a:cubicBezTo>
                    <a:pt x="582" y="1"/>
                    <a:pt x="0" y="388"/>
                    <a:pt x="0" y="1164"/>
                  </a:cubicBezTo>
                  <a:lnTo>
                    <a:pt x="0" y="3801"/>
                  </a:lnTo>
                  <a:cubicBezTo>
                    <a:pt x="0" y="4576"/>
                    <a:pt x="582" y="4964"/>
                    <a:pt x="1163" y="4964"/>
                  </a:cubicBezTo>
                  <a:cubicBezTo>
                    <a:pt x="1745" y="4964"/>
                    <a:pt x="2327" y="4576"/>
                    <a:pt x="2327" y="3801"/>
                  </a:cubicBezTo>
                  <a:lnTo>
                    <a:pt x="2327" y="1164"/>
                  </a:lnTo>
                  <a:cubicBezTo>
                    <a:pt x="2327" y="388"/>
                    <a:pt x="1745" y="1"/>
                    <a:pt x="1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7"/>
            <p:cNvSpPr/>
            <p:nvPr/>
          </p:nvSpPr>
          <p:spPr>
            <a:xfrm>
              <a:off x="1655941" y="2439885"/>
              <a:ext cx="11738" cy="61553"/>
            </a:xfrm>
            <a:custGeom>
              <a:avLst/>
              <a:gdLst/>
              <a:ahLst/>
              <a:cxnLst/>
              <a:rect l="l" t="t" r="r" b="b"/>
              <a:pathLst>
                <a:path w="435" h="2281" extrusionOk="0">
                  <a:moveTo>
                    <a:pt x="218" y="1"/>
                  </a:moveTo>
                  <a:cubicBezTo>
                    <a:pt x="109" y="1"/>
                    <a:pt x="1" y="70"/>
                    <a:pt x="1" y="210"/>
                  </a:cubicBezTo>
                  <a:lnTo>
                    <a:pt x="1" y="2071"/>
                  </a:lnTo>
                  <a:cubicBezTo>
                    <a:pt x="1" y="2211"/>
                    <a:pt x="109" y="2281"/>
                    <a:pt x="218" y="2281"/>
                  </a:cubicBezTo>
                  <a:cubicBezTo>
                    <a:pt x="326" y="2281"/>
                    <a:pt x="435" y="2211"/>
                    <a:pt x="435" y="2071"/>
                  </a:cubicBezTo>
                  <a:lnTo>
                    <a:pt x="435" y="210"/>
                  </a:lnTo>
                  <a:cubicBezTo>
                    <a:pt x="435" y="70"/>
                    <a:pt x="32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69" name="Google Shape;269;p37"/>
          <p:cNvSpPr/>
          <p:nvPr/>
        </p:nvSpPr>
        <p:spPr>
          <a:xfrm>
            <a:off x="4433878" y="2149674"/>
            <a:ext cx="276245" cy="376711"/>
          </a:xfrm>
          <a:custGeom>
            <a:avLst/>
            <a:gdLst/>
            <a:ahLst/>
            <a:cxnLst/>
            <a:rect l="l" t="t" r="r" b="b"/>
            <a:pathLst>
              <a:path w="10237" h="13960" extrusionOk="0">
                <a:moveTo>
                  <a:pt x="3195" y="3568"/>
                </a:moveTo>
                <a:lnTo>
                  <a:pt x="3195" y="3599"/>
                </a:lnTo>
                <a:cubicBezTo>
                  <a:pt x="3164" y="4033"/>
                  <a:pt x="2916" y="4406"/>
                  <a:pt x="2513" y="4561"/>
                </a:cubicBezTo>
                <a:lnTo>
                  <a:pt x="1644" y="4561"/>
                </a:lnTo>
                <a:cubicBezTo>
                  <a:pt x="1210" y="4437"/>
                  <a:pt x="931" y="4033"/>
                  <a:pt x="931" y="3599"/>
                </a:cubicBezTo>
                <a:lnTo>
                  <a:pt x="931" y="3568"/>
                </a:lnTo>
                <a:close/>
                <a:moveTo>
                  <a:pt x="5335" y="435"/>
                </a:moveTo>
                <a:lnTo>
                  <a:pt x="5335" y="1428"/>
                </a:lnTo>
                <a:cubicBezTo>
                  <a:pt x="5304" y="1645"/>
                  <a:pt x="5429" y="1831"/>
                  <a:pt x="5584" y="1955"/>
                </a:cubicBezTo>
                <a:cubicBezTo>
                  <a:pt x="5646" y="1986"/>
                  <a:pt x="5677" y="2079"/>
                  <a:pt x="5677" y="2141"/>
                </a:cubicBezTo>
                <a:lnTo>
                  <a:pt x="5677" y="4561"/>
                </a:lnTo>
                <a:lnTo>
                  <a:pt x="4529" y="4561"/>
                </a:lnTo>
                <a:lnTo>
                  <a:pt x="4529" y="2141"/>
                </a:lnTo>
                <a:cubicBezTo>
                  <a:pt x="4529" y="2079"/>
                  <a:pt x="4560" y="1986"/>
                  <a:pt x="4622" y="1955"/>
                </a:cubicBezTo>
                <a:cubicBezTo>
                  <a:pt x="4777" y="1831"/>
                  <a:pt x="4901" y="1645"/>
                  <a:pt x="4901" y="1428"/>
                </a:cubicBezTo>
                <a:lnTo>
                  <a:pt x="4901" y="435"/>
                </a:lnTo>
                <a:close/>
                <a:moveTo>
                  <a:pt x="9306" y="3568"/>
                </a:moveTo>
                <a:lnTo>
                  <a:pt x="9306" y="3599"/>
                </a:lnTo>
                <a:cubicBezTo>
                  <a:pt x="9306" y="4064"/>
                  <a:pt x="8965" y="4468"/>
                  <a:pt x="8530" y="4561"/>
                </a:cubicBezTo>
                <a:lnTo>
                  <a:pt x="7848" y="4561"/>
                </a:lnTo>
                <a:cubicBezTo>
                  <a:pt x="7383" y="4468"/>
                  <a:pt x="7073" y="4064"/>
                  <a:pt x="7073" y="3599"/>
                </a:cubicBezTo>
                <a:lnTo>
                  <a:pt x="7073" y="3568"/>
                </a:lnTo>
                <a:close/>
                <a:moveTo>
                  <a:pt x="5398" y="11075"/>
                </a:moveTo>
                <a:lnTo>
                  <a:pt x="5398" y="12222"/>
                </a:lnTo>
                <a:lnTo>
                  <a:pt x="4839" y="12222"/>
                </a:lnTo>
                <a:lnTo>
                  <a:pt x="4839" y="11075"/>
                </a:lnTo>
                <a:cubicBezTo>
                  <a:pt x="4932" y="11106"/>
                  <a:pt x="5025" y="11121"/>
                  <a:pt x="5118" y="11121"/>
                </a:cubicBezTo>
                <a:cubicBezTo>
                  <a:pt x="5211" y="11121"/>
                  <a:pt x="5304" y="11106"/>
                  <a:pt x="5398" y="11075"/>
                </a:cubicBezTo>
                <a:close/>
                <a:moveTo>
                  <a:pt x="4870" y="1"/>
                </a:moveTo>
                <a:cubicBezTo>
                  <a:pt x="4653" y="1"/>
                  <a:pt x="4467" y="187"/>
                  <a:pt x="4467" y="404"/>
                </a:cubicBezTo>
                <a:lnTo>
                  <a:pt x="4467" y="1428"/>
                </a:lnTo>
                <a:cubicBezTo>
                  <a:pt x="4467" y="1521"/>
                  <a:pt x="4436" y="1583"/>
                  <a:pt x="4374" y="1645"/>
                </a:cubicBezTo>
                <a:cubicBezTo>
                  <a:pt x="4219" y="1769"/>
                  <a:pt x="4126" y="1955"/>
                  <a:pt x="4126" y="2141"/>
                </a:cubicBezTo>
                <a:lnTo>
                  <a:pt x="4126" y="4561"/>
                </a:lnTo>
                <a:lnTo>
                  <a:pt x="3226" y="4561"/>
                </a:lnTo>
                <a:cubicBezTo>
                  <a:pt x="3443" y="4313"/>
                  <a:pt x="3598" y="3940"/>
                  <a:pt x="3598" y="3599"/>
                </a:cubicBezTo>
                <a:lnTo>
                  <a:pt x="3598" y="3506"/>
                </a:lnTo>
                <a:cubicBezTo>
                  <a:pt x="3598" y="3320"/>
                  <a:pt x="3443" y="3165"/>
                  <a:pt x="3257" y="3165"/>
                </a:cubicBezTo>
                <a:lnTo>
                  <a:pt x="869" y="3165"/>
                </a:lnTo>
                <a:cubicBezTo>
                  <a:pt x="683" y="3165"/>
                  <a:pt x="527" y="3320"/>
                  <a:pt x="527" y="3506"/>
                </a:cubicBezTo>
                <a:lnTo>
                  <a:pt x="527" y="3599"/>
                </a:lnTo>
                <a:cubicBezTo>
                  <a:pt x="527" y="3940"/>
                  <a:pt x="652" y="4313"/>
                  <a:pt x="900" y="4561"/>
                </a:cubicBezTo>
                <a:cubicBezTo>
                  <a:pt x="403" y="4592"/>
                  <a:pt x="0" y="4995"/>
                  <a:pt x="0" y="5491"/>
                </a:cubicBezTo>
                <a:lnTo>
                  <a:pt x="0" y="7632"/>
                </a:lnTo>
                <a:cubicBezTo>
                  <a:pt x="0" y="7756"/>
                  <a:pt x="109" y="7818"/>
                  <a:pt x="217" y="7818"/>
                </a:cubicBezTo>
                <a:cubicBezTo>
                  <a:pt x="326" y="7818"/>
                  <a:pt x="434" y="7756"/>
                  <a:pt x="434" y="7632"/>
                </a:cubicBezTo>
                <a:lnTo>
                  <a:pt x="434" y="5491"/>
                </a:lnTo>
                <a:cubicBezTo>
                  <a:pt x="434" y="5212"/>
                  <a:pt x="652" y="4995"/>
                  <a:pt x="962" y="4995"/>
                </a:cubicBezTo>
                <a:lnTo>
                  <a:pt x="9275" y="4995"/>
                </a:lnTo>
                <a:cubicBezTo>
                  <a:pt x="9293" y="4993"/>
                  <a:pt x="9310" y="4992"/>
                  <a:pt x="9327" y="4992"/>
                </a:cubicBezTo>
                <a:cubicBezTo>
                  <a:pt x="9609" y="4992"/>
                  <a:pt x="9802" y="5230"/>
                  <a:pt x="9802" y="5522"/>
                </a:cubicBezTo>
                <a:lnTo>
                  <a:pt x="9802" y="10206"/>
                </a:lnTo>
                <a:cubicBezTo>
                  <a:pt x="9802" y="10532"/>
                  <a:pt x="9554" y="10695"/>
                  <a:pt x="9306" y="10695"/>
                </a:cubicBezTo>
                <a:cubicBezTo>
                  <a:pt x="9058" y="10695"/>
                  <a:pt x="8810" y="10532"/>
                  <a:pt x="8810" y="10206"/>
                </a:cubicBezTo>
                <a:lnTo>
                  <a:pt x="8810" y="8748"/>
                </a:lnTo>
                <a:cubicBezTo>
                  <a:pt x="8810" y="8624"/>
                  <a:pt x="8717" y="8531"/>
                  <a:pt x="8624" y="8531"/>
                </a:cubicBezTo>
                <a:cubicBezTo>
                  <a:pt x="8499" y="8531"/>
                  <a:pt x="8406" y="8624"/>
                  <a:pt x="8406" y="8748"/>
                </a:cubicBezTo>
                <a:lnTo>
                  <a:pt x="8406" y="10175"/>
                </a:lnTo>
                <a:cubicBezTo>
                  <a:pt x="8391" y="10485"/>
                  <a:pt x="8158" y="10640"/>
                  <a:pt x="7922" y="10640"/>
                </a:cubicBezTo>
                <a:cubicBezTo>
                  <a:pt x="7685" y="10640"/>
                  <a:pt x="7445" y="10485"/>
                  <a:pt x="7414" y="10175"/>
                </a:cubicBezTo>
                <a:lnTo>
                  <a:pt x="7414" y="7818"/>
                </a:lnTo>
                <a:cubicBezTo>
                  <a:pt x="7429" y="7709"/>
                  <a:pt x="7321" y="7655"/>
                  <a:pt x="7212" y="7655"/>
                </a:cubicBezTo>
                <a:cubicBezTo>
                  <a:pt x="7104" y="7655"/>
                  <a:pt x="6995" y="7709"/>
                  <a:pt x="7011" y="7818"/>
                </a:cubicBezTo>
                <a:lnTo>
                  <a:pt x="7011" y="10175"/>
                </a:lnTo>
                <a:cubicBezTo>
                  <a:pt x="7011" y="10516"/>
                  <a:pt x="6762" y="10687"/>
                  <a:pt x="6514" y="10687"/>
                </a:cubicBezTo>
                <a:cubicBezTo>
                  <a:pt x="6266" y="10687"/>
                  <a:pt x="6018" y="10516"/>
                  <a:pt x="6018" y="10175"/>
                </a:cubicBezTo>
                <a:lnTo>
                  <a:pt x="6018" y="8934"/>
                </a:lnTo>
                <a:cubicBezTo>
                  <a:pt x="6018" y="8795"/>
                  <a:pt x="5917" y="8725"/>
                  <a:pt x="5816" y="8725"/>
                </a:cubicBezTo>
                <a:cubicBezTo>
                  <a:pt x="5715" y="8725"/>
                  <a:pt x="5615" y="8795"/>
                  <a:pt x="5615" y="8934"/>
                </a:cubicBezTo>
                <a:lnTo>
                  <a:pt x="5615" y="10175"/>
                </a:lnTo>
                <a:cubicBezTo>
                  <a:pt x="5615" y="10516"/>
                  <a:pt x="5367" y="10687"/>
                  <a:pt x="5118" y="10687"/>
                </a:cubicBezTo>
                <a:cubicBezTo>
                  <a:pt x="4870" y="10687"/>
                  <a:pt x="4622" y="10516"/>
                  <a:pt x="4622" y="10175"/>
                </a:cubicBezTo>
                <a:lnTo>
                  <a:pt x="4622" y="8314"/>
                </a:lnTo>
                <a:cubicBezTo>
                  <a:pt x="4622" y="8174"/>
                  <a:pt x="4521" y="8105"/>
                  <a:pt x="4420" y="8105"/>
                </a:cubicBezTo>
                <a:cubicBezTo>
                  <a:pt x="4320" y="8105"/>
                  <a:pt x="4219" y="8174"/>
                  <a:pt x="4219" y="8314"/>
                </a:cubicBezTo>
                <a:lnTo>
                  <a:pt x="4219" y="10175"/>
                </a:lnTo>
                <a:cubicBezTo>
                  <a:pt x="4219" y="10516"/>
                  <a:pt x="3971" y="10687"/>
                  <a:pt x="3722" y="10687"/>
                </a:cubicBezTo>
                <a:cubicBezTo>
                  <a:pt x="3474" y="10687"/>
                  <a:pt x="3226" y="10516"/>
                  <a:pt x="3226" y="10175"/>
                </a:cubicBezTo>
                <a:lnTo>
                  <a:pt x="3226" y="9586"/>
                </a:lnTo>
                <a:cubicBezTo>
                  <a:pt x="3257" y="9462"/>
                  <a:pt x="3133" y="9400"/>
                  <a:pt x="3013" y="9400"/>
                </a:cubicBezTo>
                <a:cubicBezTo>
                  <a:pt x="2893" y="9400"/>
                  <a:pt x="2776" y="9462"/>
                  <a:pt x="2823" y="9586"/>
                </a:cubicBezTo>
                <a:lnTo>
                  <a:pt x="2823" y="10175"/>
                </a:lnTo>
                <a:cubicBezTo>
                  <a:pt x="2792" y="10485"/>
                  <a:pt x="2559" y="10640"/>
                  <a:pt x="2327" y="10640"/>
                </a:cubicBezTo>
                <a:cubicBezTo>
                  <a:pt x="2094" y="10640"/>
                  <a:pt x="1861" y="10485"/>
                  <a:pt x="1830" y="10175"/>
                </a:cubicBezTo>
                <a:lnTo>
                  <a:pt x="1830" y="7942"/>
                </a:lnTo>
                <a:cubicBezTo>
                  <a:pt x="1830" y="7849"/>
                  <a:pt x="1737" y="7756"/>
                  <a:pt x="1644" y="7756"/>
                </a:cubicBezTo>
                <a:cubicBezTo>
                  <a:pt x="1520" y="7756"/>
                  <a:pt x="1427" y="7849"/>
                  <a:pt x="1427" y="7942"/>
                </a:cubicBezTo>
                <a:lnTo>
                  <a:pt x="1427" y="10175"/>
                </a:lnTo>
                <a:cubicBezTo>
                  <a:pt x="1427" y="10516"/>
                  <a:pt x="1179" y="10687"/>
                  <a:pt x="931" y="10687"/>
                </a:cubicBezTo>
                <a:cubicBezTo>
                  <a:pt x="683" y="10687"/>
                  <a:pt x="434" y="10516"/>
                  <a:pt x="434" y="10175"/>
                </a:cubicBezTo>
                <a:lnTo>
                  <a:pt x="434" y="8438"/>
                </a:lnTo>
                <a:cubicBezTo>
                  <a:pt x="434" y="8298"/>
                  <a:pt x="334" y="8229"/>
                  <a:pt x="233" y="8229"/>
                </a:cubicBezTo>
                <a:cubicBezTo>
                  <a:pt x="132" y="8229"/>
                  <a:pt x="31" y="8298"/>
                  <a:pt x="31" y="8438"/>
                </a:cubicBezTo>
                <a:lnTo>
                  <a:pt x="31" y="10175"/>
                </a:lnTo>
                <a:cubicBezTo>
                  <a:pt x="31" y="10740"/>
                  <a:pt x="477" y="11095"/>
                  <a:pt x="943" y="11095"/>
                </a:cubicBezTo>
                <a:cubicBezTo>
                  <a:pt x="1193" y="11095"/>
                  <a:pt x="1449" y="10992"/>
                  <a:pt x="1644" y="10765"/>
                </a:cubicBezTo>
                <a:cubicBezTo>
                  <a:pt x="1815" y="10982"/>
                  <a:pt x="2071" y="11090"/>
                  <a:pt x="2330" y="11090"/>
                </a:cubicBezTo>
                <a:cubicBezTo>
                  <a:pt x="2590" y="11090"/>
                  <a:pt x="2854" y="10982"/>
                  <a:pt x="3040" y="10765"/>
                </a:cubicBezTo>
                <a:cubicBezTo>
                  <a:pt x="3211" y="10982"/>
                  <a:pt x="3467" y="11090"/>
                  <a:pt x="3726" y="11090"/>
                </a:cubicBezTo>
                <a:cubicBezTo>
                  <a:pt x="3986" y="11090"/>
                  <a:pt x="4250" y="10982"/>
                  <a:pt x="4436" y="10765"/>
                </a:cubicBezTo>
                <a:lnTo>
                  <a:pt x="4436" y="12222"/>
                </a:lnTo>
                <a:lnTo>
                  <a:pt x="4095" y="12222"/>
                </a:lnTo>
                <a:cubicBezTo>
                  <a:pt x="3443" y="12222"/>
                  <a:pt x="2916" y="12719"/>
                  <a:pt x="2916" y="13370"/>
                </a:cubicBezTo>
                <a:lnTo>
                  <a:pt x="2916" y="13556"/>
                </a:lnTo>
                <a:cubicBezTo>
                  <a:pt x="2916" y="13773"/>
                  <a:pt x="3102" y="13959"/>
                  <a:pt x="3319" y="13959"/>
                </a:cubicBezTo>
                <a:lnTo>
                  <a:pt x="3567" y="13959"/>
                </a:lnTo>
                <a:cubicBezTo>
                  <a:pt x="3847" y="13959"/>
                  <a:pt x="3847" y="13525"/>
                  <a:pt x="3567" y="13525"/>
                </a:cubicBezTo>
                <a:lnTo>
                  <a:pt x="3319" y="13525"/>
                </a:lnTo>
                <a:lnTo>
                  <a:pt x="3319" y="13370"/>
                </a:lnTo>
                <a:cubicBezTo>
                  <a:pt x="3319" y="12936"/>
                  <a:pt x="3660" y="12595"/>
                  <a:pt x="4095" y="12595"/>
                </a:cubicBezTo>
                <a:lnTo>
                  <a:pt x="6173" y="12595"/>
                </a:lnTo>
                <a:cubicBezTo>
                  <a:pt x="6607" y="12595"/>
                  <a:pt x="6948" y="12936"/>
                  <a:pt x="6948" y="13370"/>
                </a:cubicBezTo>
                <a:lnTo>
                  <a:pt x="6948" y="13525"/>
                </a:lnTo>
                <a:lnTo>
                  <a:pt x="4374" y="13525"/>
                </a:lnTo>
                <a:cubicBezTo>
                  <a:pt x="4095" y="13525"/>
                  <a:pt x="4095" y="13959"/>
                  <a:pt x="4374" y="13959"/>
                </a:cubicBezTo>
                <a:lnTo>
                  <a:pt x="6917" y="13959"/>
                </a:lnTo>
                <a:cubicBezTo>
                  <a:pt x="7135" y="13959"/>
                  <a:pt x="7321" y="13773"/>
                  <a:pt x="7321" y="13556"/>
                </a:cubicBezTo>
                <a:lnTo>
                  <a:pt x="7321" y="13370"/>
                </a:lnTo>
                <a:cubicBezTo>
                  <a:pt x="7321" y="12719"/>
                  <a:pt x="6793" y="12222"/>
                  <a:pt x="6142" y="12222"/>
                </a:cubicBezTo>
                <a:lnTo>
                  <a:pt x="5801" y="12222"/>
                </a:lnTo>
                <a:lnTo>
                  <a:pt x="5801" y="10765"/>
                </a:lnTo>
                <a:cubicBezTo>
                  <a:pt x="5987" y="10997"/>
                  <a:pt x="6243" y="11113"/>
                  <a:pt x="6499" y="11113"/>
                </a:cubicBezTo>
                <a:cubicBezTo>
                  <a:pt x="6755" y="11113"/>
                  <a:pt x="7011" y="10997"/>
                  <a:pt x="7197" y="10765"/>
                </a:cubicBezTo>
                <a:cubicBezTo>
                  <a:pt x="7383" y="10997"/>
                  <a:pt x="7646" y="11113"/>
                  <a:pt x="7906" y="11113"/>
                </a:cubicBezTo>
                <a:cubicBezTo>
                  <a:pt x="8166" y="11113"/>
                  <a:pt x="8422" y="10997"/>
                  <a:pt x="8593" y="10765"/>
                </a:cubicBezTo>
                <a:cubicBezTo>
                  <a:pt x="8789" y="10994"/>
                  <a:pt x="9047" y="11096"/>
                  <a:pt x="9299" y="11096"/>
                </a:cubicBezTo>
                <a:cubicBezTo>
                  <a:pt x="9763" y="11096"/>
                  <a:pt x="10206" y="10749"/>
                  <a:pt x="10206" y="10206"/>
                </a:cubicBezTo>
                <a:lnTo>
                  <a:pt x="10237" y="5491"/>
                </a:lnTo>
                <a:cubicBezTo>
                  <a:pt x="10237" y="4995"/>
                  <a:pt x="9833" y="4592"/>
                  <a:pt x="9337" y="4561"/>
                </a:cubicBezTo>
                <a:cubicBezTo>
                  <a:pt x="9554" y="4313"/>
                  <a:pt x="9709" y="3940"/>
                  <a:pt x="9709" y="3599"/>
                </a:cubicBezTo>
                <a:lnTo>
                  <a:pt x="9709" y="3506"/>
                </a:lnTo>
                <a:cubicBezTo>
                  <a:pt x="9709" y="3320"/>
                  <a:pt x="9554" y="3165"/>
                  <a:pt x="9368" y="3165"/>
                </a:cubicBezTo>
                <a:lnTo>
                  <a:pt x="6980" y="3165"/>
                </a:lnTo>
                <a:cubicBezTo>
                  <a:pt x="6793" y="3165"/>
                  <a:pt x="6638" y="3320"/>
                  <a:pt x="6669" y="3506"/>
                </a:cubicBezTo>
                <a:lnTo>
                  <a:pt x="6669" y="3599"/>
                </a:lnTo>
                <a:cubicBezTo>
                  <a:pt x="6638" y="3940"/>
                  <a:pt x="6793" y="4313"/>
                  <a:pt x="7042" y="4561"/>
                </a:cubicBezTo>
                <a:lnTo>
                  <a:pt x="6111" y="4561"/>
                </a:lnTo>
                <a:lnTo>
                  <a:pt x="6111" y="2141"/>
                </a:lnTo>
                <a:cubicBezTo>
                  <a:pt x="6111" y="1955"/>
                  <a:pt x="6018" y="1769"/>
                  <a:pt x="5832" y="1645"/>
                </a:cubicBezTo>
                <a:cubicBezTo>
                  <a:pt x="5770" y="1583"/>
                  <a:pt x="5739" y="1521"/>
                  <a:pt x="5739" y="1428"/>
                </a:cubicBezTo>
                <a:lnTo>
                  <a:pt x="5739" y="404"/>
                </a:lnTo>
                <a:cubicBezTo>
                  <a:pt x="5739" y="187"/>
                  <a:pt x="5584" y="1"/>
                  <a:pt x="536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84407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legant Restaurant Business Proposal by Slidesgo">
  <a:themeElements>
    <a:clrScheme name="Simple Light">
      <a:dk1>
        <a:srgbClr val="2E2A28"/>
      </a:dk1>
      <a:lt1>
        <a:srgbClr val="F3F0EF"/>
      </a:lt1>
      <a:dk2>
        <a:srgbClr val="E04415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E2A2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Elegant Restaurant Business Proposal by Slidesgo">
  <a:themeElements>
    <a:clrScheme name="Simple Light">
      <a:dk1>
        <a:srgbClr val="2E2A28"/>
      </a:dk1>
      <a:lt1>
        <a:srgbClr val="F3F0EF"/>
      </a:lt1>
      <a:dk2>
        <a:srgbClr val="E04415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E2A2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174</Words>
  <Application>Microsoft Office PowerPoint</Application>
  <PresentationFormat>On-screen Show (16:9)</PresentationFormat>
  <Paragraphs>102</Paragraphs>
  <Slides>17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Playfair Display</vt:lpstr>
      <vt:lpstr>Cantarell</vt:lpstr>
      <vt:lpstr>Bebas Neue</vt:lpstr>
      <vt:lpstr>Elegant Restaurant Business Proposal by Slidesgo</vt:lpstr>
      <vt:lpstr>1_Elegant Restaurant Business Proposal by Slidesgo</vt:lpstr>
      <vt:lpstr>Mario and Luigi’s pizzas</vt:lpstr>
      <vt:lpstr>THE PRODUCT </vt:lpstr>
      <vt:lpstr>ABOUT THE PRODUCT</vt:lpstr>
      <vt:lpstr>OUR MEMBERS</vt:lpstr>
      <vt:lpstr>Solutions</vt:lpstr>
      <vt:lpstr>PowerPoint Presentation</vt:lpstr>
      <vt:lpstr>PowerPoint Presentation</vt:lpstr>
      <vt:lpstr>FEATURES AND FUNCTIONALITY</vt:lpstr>
      <vt:lpstr>Technical features</vt:lpstr>
      <vt:lpstr>Database</vt:lpstr>
      <vt:lpstr>Database</vt:lpstr>
      <vt:lpstr>Pages</vt:lpstr>
      <vt:lpstr>REFLECTIONS</vt:lpstr>
      <vt:lpstr>TEAM MANAGEMENT</vt:lpstr>
      <vt:lpstr>TASK DIVISION - TRELLO</vt:lpstr>
      <vt:lpstr>OUTCOME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Mario and Luigi’s pizzas</dc:title>
  <cp:lastModifiedBy>Silvia</cp:lastModifiedBy>
  <cp:revision>38</cp:revision>
  <dcterms:modified xsi:type="dcterms:W3CDTF">2022-11-03T09:56:04Z</dcterms:modified>
</cp:coreProperties>
</file>